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63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156f7d51b1b7648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156f7d51b1b7648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denken ze over outreachend vs. open uitnodiging voor ouders ZMA?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156f7d51b1b7648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156f7d51b1b7648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156f7d51b1b7648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156f7d51b1b7648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156f7d51b1b7648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156f7d51b1b7648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156f7d51b1b7648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156f7d51b1b7648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156f7d51b1b7648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156f7d51b1b7648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156f7d51b1b7648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156f7d51b1b7648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156f7d51b1b7648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156f7d51b1b7648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84f75ba6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84f75ba6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156f7d51b1b7648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156f7d51b1b7648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84f75ba6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284f75ba6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156f7d51b1b7648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156f7d51b1b7648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5. het proces en de factoren van invloed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Doel: kennis vergroten over het proces van radicalisering (risicofactoren en beschermende factoren) en kennis en vaardigheden aanleren over een positieve opvoedstijl en goede communicatie.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6. de rol van de ouder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Doel: vergroten van de betrokkenheid van ouders bij school, werk, sociale omgeving, en (sociale) media gebruik van kinderen, ter voorkoming van ontsporing en vervreemding van hun kinderen.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7. in gesprek met professionals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Doel: laagdrempelig contact met professionals wordt gefaciliteerd. Ouders krijgen meer kennis over misdaadpreventie.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156f7d51b1b7648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156f7d51b1b7648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56f7d51b1b7648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56f7d51b1b7648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triaspedagogica.nl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s://www.triaspedagogica.nl/library/202109_TriasPedagogica_Boekje_Opvoeddebatten-Verdiepingsdebatten-Op-het-Rechte-Pad_A5_digitaal.pdf" TargetMode="External"/><Relationship Id="rId4" Type="http://schemas.openxmlformats.org/officeDocument/2006/relationships/hyperlink" Target="https://www.triaspedagogica.nl/library/202107_TriasPedagogica_Boekje_Opvoeddebatten-Basisdebatten_A5_digitaal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hyperlink" Target="http://www.youtube.com/watch?v=vUbP2Alkb5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684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2250" b="1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METHODIEK TER PREVENTIE VAN </a:t>
            </a:r>
            <a:endParaRPr sz="2250" b="1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nl" sz="2250" b="1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RADICALISERING EN EXTREMISME MET VADERS</a:t>
            </a:r>
            <a:endParaRPr sz="558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602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rbel"/>
                <a:ea typeface="Corbel"/>
                <a:cs typeface="Corbel"/>
                <a:sym typeface="Corbel"/>
              </a:rPr>
              <a:t>Zina Jorna - Trias Pedagogica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rbel"/>
                <a:ea typeface="Corbel"/>
                <a:cs typeface="Corbel"/>
                <a:sym typeface="Corbel"/>
              </a:rPr>
              <a:t>NEJA Conferentie 2023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orbel"/>
                <a:ea typeface="Corbel"/>
                <a:cs typeface="Corbel"/>
                <a:sym typeface="Corbel"/>
              </a:rPr>
              <a:t>30 maart 2023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100" y="186575"/>
            <a:ext cx="5762625" cy="2371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>
            <a:off x="3267250" y="2272525"/>
            <a:ext cx="4367100" cy="162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1407175" y="4584250"/>
            <a:ext cx="62271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1423350" y="2280625"/>
            <a:ext cx="5502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302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Resultaten - werving</a:t>
            </a:r>
            <a:endParaRPr sz="302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Doelgroep bij werving concreet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ouders ZMA meer individualistisch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Outreachend werven op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○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scholen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○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sportclubs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○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via OKT/wijkteams/gemeente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○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…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55" name="Google Shape;155;p22"/>
          <p:cNvCxnSpPr/>
          <p:nvPr/>
        </p:nvCxnSpPr>
        <p:spPr>
          <a:xfrm>
            <a:off x="394675" y="1152475"/>
            <a:ext cx="83046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350" y="90275"/>
            <a:ext cx="2443925" cy="1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10</a:t>
            </a:fld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4905275" y="4663225"/>
            <a:ext cx="377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rgbClr val="B7B7B7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30 maart 2023 - NEJA Conferentie - Trias Pedagogica</a:t>
            </a:r>
            <a:endParaRPr sz="1300">
              <a:solidFill>
                <a:srgbClr val="B7B7B7"/>
              </a:solidFill>
              <a:highlight>
                <a:srgbClr val="FFFFFF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302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Resultaten - inhoud basis</a:t>
            </a:r>
            <a:endParaRPr sz="302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Eerste 3 thema’s blijven relevant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‘in balans’ - dit thema blijft relevant als het wordt omgevormd naar verschillen in identiteit in plaats van verschillen van nationale herkomst.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spreken over opvoeding taboegevoelig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minder theorie, meer doen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65" name="Google Shape;165;p23"/>
          <p:cNvCxnSpPr/>
          <p:nvPr/>
        </p:nvCxnSpPr>
        <p:spPr>
          <a:xfrm>
            <a:off x="394675" y="1152475"/>
            <a:ext cx="83046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350" y="90275"/>
            <a:ext cx="2443925" cy="1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11</a:t>
            </a:fld>
            <a:endParaRPr/>
          </a:p>
        </p:txBody>
      </p:sp>
      <p:sp>
        <p:nvSpPr>
          <p:cNvPr id="168" name="Google Shape;168;p23"/>
          <p:cNvSpPr txBox="1"/>
          <p:nvPr/>
        </p:nvSpPr>
        <p:spPr>
          <a:xfrm>
            <a:off x="4905275" y="4663225"/>
            <a:ext cx="377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rgbClr val="B7B7B7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30 maart 2023 - NEJA Conferentie - Trias Pedagogica</a:t>
            </a:r>
            <a:endParaRPr sz="1300">
              <a:solidFill>
                <a:srgbClr val="B7B7B7"/>
              </a:solidFill>
              <a:highlight>
                <a:srgbClr val="FFFFFF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4425" y="2155075"/>
            <a:ext cx="3448974" cy="250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302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Resultaten - inhoud verdieping</a:t>
            </a:r>
            <a:endParaRPr sz="302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creëer bewustzijn van verschillende typen extremisme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biedt handelingsperspectieven/tools aan, bijv. gesprekstechnieken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aandacht besteden aan eigenwaarde/zelfvertrouwen/zelfverzekerdheid van kind</a:t>
            </a:r>
            <a:br>
              <a:rPr lang="nl" sz="1700">
                <a:latin typeface="Corbel"/>
                <a:ea typeface="Corbel"/>
                <a:cs typeface="Corbel"/>
                <a:sym typeface="Corbel"/>
              </a:rPr>
            </a:b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Thema 5: kennis over radicalisering → blijft gelijk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Thema 6: de rol van de ouder → over de sociale leefwereld van de kinderen, met name sociale media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○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ouders geven aan weinig kennis te hebben over wat kinderen doen/delen op sociale media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○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kinderen betrekken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○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heb het over ‘privacy’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76" name="Google Shape;176;p24"/>
          <p:cNvCxnSpPr/>
          <p:nvPr/>
        </p:nvCxnSpPr>
        <p:spPr>
          <a:xfrm>
            <a:off x="394675" y="1152475"/>
            <a:ext cx="83046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350" y="90275"/>
            <a:ext cx="2443925" cy="1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12</a:t>
            </a:fld>
            <a:endParaRPr/>
          </a:p>
        </p:txBody>
      </p:sp>
      <p:sp>
        <p:nvSpPr>
          <p:cNvPr id="179" name="Google Shape;179;p24"/>
          <p:cNvSpPr txBox="1"/>
          <p:nvPr/>
        </p:nvSpPr>
        <p:spPr>
          <a:xfrm>
            <a:off x="4905275" y="4663225"/>
            <a:ext cx="377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rgbClr val="B7B7B7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30 maart 2023 - NEJA Conferentie - Trias Pedagogica</a:t>
            </a:r>
            <a:endParaRPr sz="1300">
              <a:solidFill>
                <a:srgbClr val="B7B7B7"/>
              </a:solidFill>
              <a:highlight>
                <a:srgbClr val="FFFFFF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302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Resultaten - inhoud verdieping</a:t>
            </a:r>
            <a:endParaRPr sz="302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Thema 7: in gesprek met een professional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○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leerkrachten (niet eigen school)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○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ervaringsdeskundigen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○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evt. wijkagent/politie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86" name="Google Shape;186;p25"/>
          <p:cNvCxnSpPr/>
          <p:nvPr/>
        </p:nvCxnSpPr>
        <p:spPr>
          <a:xfrm>
            <a:off x="394675" y="1152475"/>
            <a:ext cx="83046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350" y="90275"/>
            <a:ext cx="2443925" cy="1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13</a:t>
            </a:fld>
            <a:endParaRPr/>
          </a:p>
        </p:txBody>
      </p:sp>
      <p:sp>
        <p:nvSpPr>
          <p:cNvPr id="189" name="Google Shape;189;p25"/>
          <p:cNvSpPr txBox="1"/>
          <p:nvPr/>
        </p:nvSpPr>
        <p:spPr>
          <a:xfrm>
            <a:off x="4905275" y="4663225"/>
            <a:ext cx="377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rgbClr val="B7B7B7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30 maart 2023 - NEJA Conferentie - Trias Pedagogica</a:t>
            </a:r>
            <a:endParaRPr sz="1300">
              <a:solidFill>
                <a:srgbClr val="B7B7B7"/>
              </a:solidFill>
              <a:highlight>
                <a:srgbClr val="FFFFFF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302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Tafel in gesprek</a:t>
            </a:r>
            <a:endParaRPr sz="302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95" name="Google Shape;195;p26"/>
          <p:cNvCxnSpPr/>
          <p:nvPr/>
        </p:nvCxnSpPr>
        <p:spPr>
          <a:xfrm>
            <a:off x="394675" y="1152475"/>
            <a:ext cx="83046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350" y="90275"/>
            <a:ext cx="2443925" cy="1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14</a:t>
            </a:fld>
            <a:endParaRPr/>
          </a:p>
        </p:txBody>
      </p:sp>
      <p:sp>
        <p:nvSpPr>
          <p:cNvPr id="198" name="Google Shape;198;p26"/>
          <p:cNvSpPr txBox="1"/>
          <p:nvPr/>
        </p:nvSpPr>
        <p:spPr>
          <a:xfrm>
            <a:off x="4905275" y="4663225"/>
            <a:ext cx="377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rgbClr val="B7B7B7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30 maart 2023 - NEJA Conferentie - Trias Pedagogica</a:t>
            </a:r>
            <a:endParaRPr sz="1300">
              <a:solidFill>
                <a:srgbClr val="B7B7B7"/>
              </a:solidFill>
              <a:highlight>
                <a:srgbClr val="FFFFFF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9" name="Google Shape;19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450" y="1288600"/>
            <a:ext cx="57531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302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Meer informatie</a:t>
            </a:r>
            <a:endParaRPr sz="302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734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www.triaspedagogica.nl</a:t>
            </a:r>
            <a:endParaRPr sz="16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latin typeface="Corbel"/>
                <a:ea typeface="Corbel"/>
                <a:cs typeface="Corbel"/>
                <a:sym typeface="Corbel"/>
              </a:rPr>
              <a:t>Download hier onze methodiek:</a:t>
            </a:r>
            <a:endParaRPr sz="16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nl" sz="1600">
                <a:latin typeface="Corbel"/>
                <a:ea typeface="Corbel"/>
                <a:cs typeface="Corbel"/>
                <a:sym typeface="Corbel"/>
              </a:rPr>
            </a:br>
            <a:r>
              <a:rPr lang="nl" sz="1600">
                <a:latin typeface="Corbel"/>
                <a:ea typeface="Corbel"/>
                <a:cs typeface="Corbel"/>
                <a:sym typeface="Corbel"/>
              </a:rPr>
              <a:t>Basisdebatten: </a:t>
            </a:r>
            <a:br>
              <a:rPr lang="nl" sz="1600">
                <a:latin typeface="Corbel"/>
                <a:ea typeface="Corbel"/>
                <a:cs typeface="Corbel"/>
                <a:sym typeface="Corbel"/>
              </a:rPr>
            </a:br>
            <a:r>
              <a:rPr lang="nl" sz="16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https://www.triaspedagogica.nl/library/202107_TriasPedagogica_Boekje_Opvoeddebatten-Basisdebatten_A5_digitaal.pdf</a:t>
            </a:r>
            <a:endParaRPr sz="16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latin typeface="Corbel"/>
                <a:ea typeface="Corbel"/>
                <a:cs typeface="Corbel"/>
                <a:sym typeface="Corbel"/>
              </a:rPr>
              <a:t>Verdieping preventie criminaliteit &amp; radicalisering:</a:t>
            </a:r>
            <a:br>
              <a:rPr lang="nl" sz="1600">
                <a:latin typeface="Corbel"/>
                <a:ea typeface="Corbel"/>
                <a:cs typeface="Corbel"/>
                <a:sym typeface="Corbel"/>
              </a:rPr>
            </a:br>
            <a:r>
              <a:rPr lang="nl" sz="16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https://www.triaspedagogica.nl/library/202109_TriasPedagogica_Boekje_Opvoeddebatten-Verdiepingsdebatten-Op-het-Rechte-Pad_A5_digitaal.pdf</a:t>
            </a:r>
            <a:endParaRPr sz="1600">
              <a:highlight>
                <a:srgbClr val="FF0000"/>
              </a:highlight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06" name="Google Shape;206;p27"/>
          <p:cNvCxnSpPr/>
          <p:nvPr/>
        </p:nvCxnSpPr>
        <p:spPr>
          <a:xfrm>
            <a:off x="394675" y="1152475"/>
            <a:ext cx="83046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7" name="Google Shape;20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5350" y="90275"/>
            <a:ext cx="2443925" cy="1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15</a:t>
            </a:fld>
            <a:endParaRPr/>
          </a:p>
        </p:txBody>
      </p:sp>
      <p:sp>
        <p:nvSpPr>
          <p:cNvPr id="209" name="Google Shape;209;p27"/>
          <p:cNvSpPr txBox="1"/>
          <p:nvPr/>
        </p:nvSpPr>
        <p:spPr>
          <a:xfrm>
            <a:off x="4905275" y="4663225"/>
            <a:ext cx="377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rgbClr val="B7B7B7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30 maart 2023 - NEJA Conferentie - Trias Pedagogica</a:t>
            </a:r>
            <a:endParaRPr sz="1300">
              <a:solidFill>
                <a:srgbClr val="B7B7B7"/>
              </a:solidFill>
              <a:highlight>
                <a:srgbClr val="FFFFFF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0" name="Google Shape;210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9875" y="1609375"/>
            <a:ext cx="1314525" cy="13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56625" y="3152500"/>
            <a:ext cx="1226200" cy="122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27"/>
          <p:cNvCxnSpPr/>
          <p:nvPr/>
        </p:nvCxnSpPr>
        <p:spPr>
          <a:xfrm>
            <a:off x="6308900" y="2539125"/>
            <a:ext cx="514200" cy="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3" name="Google Shape;213;p27"/>
          <p:cNvCxnSpPr/>
          <p:nvPr/>
        </p:nvCxnSpPr>
        <p:spPr>
          <a:xfrm>
            <a:off x="6308888" y="3875450"/>
            <a:ext cx="514200" cy="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302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Programma</a:t>
            </a:r>
            <a:endParaRPr sz="302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rbel"/>
              <a:buChar char="●"/>
            </a:pPr>
            <a:r>
              <a:rPr lang="nl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Voorstelronde</a:t>
            </a:r>
            <a:endParaRPr sz="2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rbel"/>
              <a:buChar char="●"/>
            </a:pPr>
            <a:r>
              <a:rPr lang="nl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Trias Pedagogica - introductie</a:t>
            </a:r>
            <a:endParaRPr sz="2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rbel"/>
              <a:buChar char="●"/>
            </a:pPr>
            <a:r>
              <a:rPr lang="nl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Doelstelling Tafelgesprek</a:t>
            </a:r>
            <a:endParaRPr sz="2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rbel"/>
              <a:buChar char="●"/>
            </a:pPr>
            <a:r>
              <a:rPr lang="nl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‘Ontsporing &amp; Vervreemding’ - de huidige methodiek</a:t>
            </a:r>
            <a:endParaRPr sz="2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rbel"/>
              <a:buChar char="●"/>
            </a:pPr>
            <a:r>
              <a:rPr lang="nl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Resultaten Veldonderzoek</a:t>
            </a:r>
            <a:endParaRPr sz="2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rbel"/>
              <a:buChar char="●"/>
            </a:pPr>
            <a:r>
              <a:rPr lang="nl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 gesprek met elkaar</a:t>
            </a:r>
            <a:endParaRPr sz="3300"/>
          </a:p>
        </p:txBody>
      </p:sp>
      <p:cxnSp>
        <p:nvCxnSpPr>
          <p:cNvPr id="66" name="Google Shape;66;p14"/>
          <p:cNvCxnSpPr/>
          <p:nvPr/>
        </p:nvCxnSpPr>
        <p:spPr>
          <a:xfrm>
            <a:off x="394675" y="1152475"/>
            <a:ext cx="83046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350" y="90275"/>
            <a:ext cx="2443925" cy="1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4905275" y="4663225"/>
            <a:ext cx="377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rgbClr val="B7B7B7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30 maart 2023 - NEJA Conferentie - Trias Pedagogica</a:t>
            </a:r>
            <a:endParaRPr sz="1300">
              <a:solidFill>
                <a:srgbClr val="B7B7B7"/>
              </a:solidFill>
              <a:highlight>
                <a:srgbClr val="FFFFFF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302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Trias Pedagogica - een introductie</a:t>
            </a:r>
            <a:endParaRPr sz="302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75" name="Google Shape;75;p15"/>
          <p:cNvCxnSpPr/>
          <p:nvPr/>
        </p:nvCxnSpPr>
        <p:spPr>
          <a:xfrm>
            <a:off x="394675" y="1152475"/>
            <a:ext cx="83046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5"/>
          <p:cNvSpPr/>
          <p:nvPr/>
        </p:nvSpPr>
        <p:spPr>
          <a:xfrm>
            <a:off x="3588088" y="2365200"/>
            <a:ext cx="1889400" cy="15714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77" name="Google Shape;77;p15"/>
          <p:cNvSpPr txBox="1"/>
          <p:nvPr/>
        </p:nvSpPr>
        <p:spPr>
          <a:xfrm>
            <a:off x="3933000" y="1798200"/>
            <a:ext cx="1278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vaderschap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2308525" y="3607150"/>
            <a:ext cx="1150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opvoeden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5606875" y="3538200"/>
            <a:ext cx="146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interculturele pedagogiek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194900" y="3130150"/>
            <a:ext cx="754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900" b="1">
                <a:latin typeface="Corbel"/>
                <a:ea typeface="Corbel"/>
                <a:cs typeface="Corbel"/>
                <a:sym typeface="Corbel"/>
              </a:rPr>
              <a:t>kind</a:t>
            </a:r>
            <a:endParaRPr sz="1900" b="1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350" y="90275"/>
            <a:ext cx="2443925" cy="1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3</a:t>
            </a:fld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4905275" y="4663225"/>
            <a:ext cx="377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rgbClr val="B7B7B7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30 maart 2023 - NEJA Conferentie - Trias Pedagogica</a:t>
            </a:r>
            <a:endParaRPr sz="1300">
              <a:solidFill>
                <a:srgbClr val="B7B7B7"/>
              </a:solidFill>
              <a:highlight>
                <a:srgbClr val="FFFFFF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302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Trias Pedagogica - een introductie</a:t>
            </a:r>
            <a:endParaRPr sz="302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89" name="Google Shape;89;p16"/>
          <p:cNvCxnSpPr/>
          <p:nvPr/>
        </p:nvCxnSpPr>
        <p:spPr>
          <a:xfrm>
            <a:off x="394675" y="1152475"/>
            <a:ext cx="83046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350" y="90275"/>
            <a:ext cx="2443925" cy="1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4</a:t>
            </a:fld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4905275" y="4663225"/>
            <a:ext cx="377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rgbClr val="B7B7B7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30 maart 2023 - NEJA Conferentie - Trias Pedagogica</a:t>
            </a:r>
            <a:endParaRPr sz="1300">
              <a:solidFill>
                <a:srgbClr val="B7B7B7"/>
              </a:solidFill>
              <a:highlight>
                <a:srgbClr val="FFFFFF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3" name="Google Shape;93;p16" title="Wat doet Trias Pedagogica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7200" y="1279475"/>
            <a:ext cx="56896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302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Doelstelling tafelgesprek</a:t>
            </a:r>
            <a:endParaRPr sz="302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11700" y="1425600"/>
            <a:ext cx="8520600" cy="31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●"/>
            </a:pPr>
            <a:r>
              <a:rPr lang="nl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Het delen van resultaten van het veldonderzoek ‘Methodiek ter preventie van radicalisering en extremisme met vaders zonder migratieachtergrond’;</a:t>
            </a:r>
            <a:br>
              <a:rPr lang="nl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7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●"/>
            </a:pPr>
            <a:r>
              <a:rPr lang="nl" sz="17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Hierover in gesprek met experts en/of geïnteresseerden om tot nieuwe inzichten te komen die kunnen helpen bij de ontwikkeling van de nieuwe methodiek.</a:t>
            </a:r>
            <a:endParaRPr sz="3300"/>
          </a:p>
        </p:txBody>
      </p:sp>
      <p:cxnSp>
        <p:nvCxnSpPr>
          <p:cNvPr id="100" name="Google Shape;100;p17"/>
          <p:cNvCxnSpPr/>
          <p:nvPr/>
        </p:nvCxnSpPr>
        <p:spPr>
          <a:xfrm>
            <a:off x="394675" y="1152475"/>
            <a:ext cx="83046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350" y="90275"/>
            <a:ext cx="2443925" cy="1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5</a:t>
            </a:fld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4905275" y="4663225"/>
            <a:ext cx="377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rgbClr val="B7B7B7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30 maart 2023 - NEJA Conferentie - Trias Pedagogica</a:t>
            </a:r>
            <a:endParaRPr sz="1300">
              <a:solidFill>
                <a:srgbClr val="B7B7B7"/>
              </a:solidFill>
              <a:highlight>
                <a:srgbClr val="FFFFFF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302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Doelstelling tafelgesprek</a:t>
            </a:r>
            <a:endParaRPr sz="302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2883750" y="1417550"/>
            <a:ext cx="337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nl" sz="1845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Methodiek ‘Op het Rechte Pad’</a:t>
            </a:r>
            <a:endParaRPr sz="3205"/>
          </a:p>
        </p:txBody>
      </p:sp>
      <p:cxnSp>
        <p:nvCxnSpPr>
          <p:cNvPr id="110" name="Google Shape;110;p18"/>
          <p:cNvCxnSpPr/>
          <p:nvPr/>
        </p:nvCxnSpPr>
        <p:spPr>
          <a:xfrm>
            <a:off x="394675" y="1152475"/>
            <a:ext cx="83046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350" y="90275"/>
            <a:ext cx="2443925" cy="1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6</a:t>
            </a:fld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4905275" y="4663225"/>
            <a:ext cx="377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rgbClr val="B7B7B7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30 maart 2023 - NEJA Conferentie - Trias Pedagogica</a:t>
            </a:r>
            <a:endParaRPr sz="1300">
              <a:solidFill>
                <a:srgbClr val="B7B7B7"/>
              </a:solidFill>
              <a:highlight>
                <a:srgbClr val="FFFFFF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14" name="Google Shape;114;p18"/>
          <p:cNvCxnSpPr/>
          <p:nvPr/>
        </p:nvCxnSpPr>
        <p:spPr>
          <a:xfrm flipH="1">
            <a:off x="2471275" y="2012325"/>
            <a:ext cx="1835100" cy="75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4539250" y="2012325"/>
            <a:ext cx="1771500" cy="85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766250" y="2970100"/>
            <a:ext cx="2590200" cy="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nl" sz="1845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Stimuleren &amp; Bespreken</a:t>
            </a:r>
            <a:endParaRPr sz="1845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nl" sz="1400" i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preventie jeugdcriminaliteit</a:t>
            </a:r>
            <a:endParaRPr sz="1400" i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5313550" y="3066700"/>
            <a:ext cx="31221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nl" sz="1845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Ontsporing &amp; Vervreemding</a:t>
            </a:r>
            <a:endParaRPr sz="1845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nl" sz="1400" i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preventie radicalisering &amp; extremisme</a:t>
            </a:r>
            <a:endParaRPr sz="1400" i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302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‘Ontsping &amp; Vervreemding’</a:t>
            </a:r>
            <a:endParaRPr sz="302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4901675" y="1287225"/>
            <a:ext cx="3754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i="1">
                <a:latin typeface="Corbel"/>
                <a:ea typeface="Corbel"/>
                <a:cs typeface="Corbel"/>
                <a:sym typeface="Corbel"/>
              </a:rPr>
              <a:t>5. Het proces en de factoren van invloed</a:t>
            </a:r>
            <a:br>
              <a:rPr lang="nl" sz="1700" i="1">
                <a:latin typeface="Corbel"/>
                <a:ea typeface="Corbel"/>
                <a:cs typeface="Corbel"/>
                <a:sym typeface="Corbel"/>
              </a:rPr>
            </a:br>
            <a:endParaRPr sz="1700" i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i="1">
                <a:latin typeface="Corbel"/>
                <a:ea typeface="Corbel"/>
                <a:cs typeface="Corbel"/>
                <a:sym typeface="Corbel"/>
              </a:rPr>
              <a:t>6. De rol van de ouder</a:t>
            </a:r>
            <a:br>
              <a:rPr lang="nl" sz="1700" i="1">
                <a:latin typeface="Corbel"/>
                <a:ea typeface="Corbel"/>
                <a:cs typeface="Corbel"/>
                <a:sym typeface="Corbel"/>
              </a:rPr>
            </a:br>
            <a:endParaRPr sz="1700" i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i="1">
                <a:latin typeface="Corbel"/>
                <a:ea typeface="Corbel"/>
                <a:cs typeface="Corbel"/>
                <a:sym typeface="Corbel"/>
              </a:rPr>
              <a:t>7. In gesprek met een professional</a:t>
            </a:r>
            <a:endParaRPr sz="1700" i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Interactief d.m.v. stellingen, kaartspel en oefeningen.</a:t>
            </a:r>
            <a:r>
              <a:rPr lang="nl" sz="1700" i="1">
                <a:latin typeface="Corbel"/>
                <a:ea typeface="Corbel"/>
                <a:cs typeface="Corbel"/>
                <a:sym typeface="Corbel"/>
              </a:rPr>
              <a:t> </a:t>
            </a:r>
            <a:endParaRPr sz="1700" i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cxnSp>
        <p:nvCxnSpPr>
          <p:cNvPr id="124" name="Google Shape;124;p19"/>
          <p:cNvCxnSpPr/>
          <p:nvPr/>
        </p:nvCxnSpPr>
        <p:spPr>
          <a:xfrm>
            <a:off x="394675" y="1152475"/>
            <a:ext cx="83046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75" y="1287225"/>
            <a:ext cx="4683299" cy="340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5350" y="90275"/>
            <a:ext cx="2443925" cy="1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7</a:t>
            </a:fld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4905275" y="4663225"/>
            <a:ext cx="377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rgbClr val="B7B7B7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30 maart 2023 - NEJA Conferentie - Trias Pedagogica</a:t>
            </a:r>
            <a:endParaRPr sz="1300">
              <a:solidFill>
                <a:srgbClr val="B7B7B7"/>
              </a:solidFill>
              <a:highlight>
                <a:srgbClr val="FFFFFF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302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Resultaten - praktisch</a:t>
            </a:r>
            <a:endParaRPr sz="302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Aantal bijeenkomsten 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Tijdstip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Samenstelling groep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35" name="Google Shape;135;p20"/>
          <p:cNvCxnSpPr/>
          <p:nvPr/>
        </p:nvCxnSpPr>
        <p:spPr>
          <a:xfrm>
            <a:off x="394675" y="1152475"/>
            <a:ext cx="83046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350" y="90275"/>
            <a:ext cx="2443925" cy="1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8</a:t>
            </a:fld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4905275" y="4663225"/>
            <a:ext cx="377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rgbClr val="B7B7B7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30 maart 2023 - NEJA Conferentie - Trias Pedagogica</a:t>
            </a:r>
            <a:endParaRPr sz="1300">
              <a:solidFill>
                <a:srgbClr val="B7B7B7"/>
              </a:solidFill>
              <a:highlight>
                <a:srgbClr val="FFFFFF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302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Resultaten - naamstelling</a:t>
            </a:r>
            <a:endParaRPr sz="302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Opvoeddebatten - alternatief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rbel"/>
              <a:buChar char="●"/>
            </a:pPr>
            <a:r>
              <a:rPr lang="nl" sz="1700">
                <a:latin typeface="Corbel"/>
                <a:ea typeface="Corbel"/>
                <a:cs typeface="Corbel"/>
                <a:sym typeface="Corbel"/>
              </a:rPr>
              <a:t>ontsporing, vervreemding &amp; radicalisering</a:t>
            </a:r>
            <a:endParaRPr sz="1700"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45" name="Google Shape;145;p21"/>
          <p:cNvCxnSpPr/>
          <p:nvPr/>
        </p:nvCxnSpPr>
        <p:spPr>
          <a:xfrm>
            <a:off x="394675" y="1152475"/>
            <a:ext cx="83046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350" y="90275"/>
            <a:ext cx="2443925" cy="1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9</a:t>
            </a:fld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4905275" y="4663225"/>
            <a:ext cx="377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rgbClr val="B7B7B7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30 maart 2023 - NEJA Conferentie - Trias Pedagogica</a:t>
            </a:r>
            <a:endParaRPr sz="1300">
              <a:solidFill>
                <a:srgbClr val="B7B7B7"/>
              </a:solidFill>
              <a:highlight>
                <a:srgbClr val="FFFFFF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Diavoorstelling (16:9)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Corbel</vt:lpstr>
      <vt:lpstr>Arial</vt:lpstr>
      <vt:lpstr>Simple Light</vt:lpstr>
      <vt:lpstr>METHODIEK TER PREVENTIE VAN  RADICALISERING EN EXTREMISME MET VADERS</vt:lpstr>
      <vt:lpstr>Programma</vt:lpstr>
      <vt:lpstr>Trias Pedagogica - een introductie</vt:lpstr>
      <vt:lpstr>Trias Pedagogica - een introductie</vt:lpstr>
      <vt:lpstr>Doelstelling tafelgesprek</vt:lpstr>
      <vt:lpstr>Doelstelling tafelgesprek</vt:lpstr>
      <vt:lpstr>‘Ontsping &amp; Vervreemding’</vt:lpstr>
      <vt:lpstr>Resultaten - praktisch</vt:lpstr>
      <vt:lpstr>Resultaten - naamstelling</vt:lpstr>
      <vt:lpstr>Resultaten - werving</vt:lpstr>
      <vt:lpstr>Resultaten - inhoud basis</vt:lpstr>
      <vt:lpstr>Resultaten - inhoud verdieping</vt:lpstr>
      <vt:lpstr>Resultaten - inhoud verdieping</vt:lpstr>
      <vt:lpstr>Tafel in gesprek</vt:lpstr>
      <vt:lpstr>Meer informatie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METHODIEK TER PREVENTIE VAN  RADICALISERING EN EXTREMISME MET VADERS</dc:title>
  <dc:creator>Zina Jorna</dc:creator>
  <cp:lastModifiedBy>Zina Jorna</cp:lastModifiedBy>
  <cp:revision>1</cp:revision>
  <dcterms:modified xsi:type="dcterms:W3CDTF">2023-03-29T15:48:20Z</dcterms:modified>
</cp:coreProperties>
</file>