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48" r:id="rId3"/>
    <p:sldMasterId id="2147483684" r:id="rId4"/>
  </p:sldMasterIdLst>
  <p:notesMasterIdLst>
    <p:notesMasterId r:id="rId47"/>
  </p:notesMasterIdLst>
  <p:sldIdLst>
    <p:sldId id="597" r:id="rId5"/>
    <p:sldId id="590" r:id="rId6"/>
    <p:sldId id="435" r:id="rId7"/>
    <p:sldId id="441" r:id="rId8"/>
    <p:sldId id="442" r:id="rId9"/>
    <p:sldId id="443" r:id="rId10"/>
    <p:sldId id="444" r:id="rId11"/>
    <p:sldId id="445" r:id="rId12"/>
    <p:sldId id="446" r:id="rId13"/>
    <p:sldId id="447" r:id="rId14"/>
    <p:sldId id="589" r:id="rId15"/>
    <p:sldId id="580" r:id="rId16"/>
    <p:sldId id="258" r:id="rId17"/>
    <p:sldId id="592" r:id="rId18"/>
    <p:sldId id="588" r:id="rId19"/>
    <p:sldId id="294" r:id="rId20"/>
    <p:sldId id="259" r:id="rId21"/>
    <p:sldId id="587" r:id="rId22"/>
    <p:sldId id="260" r:id="rId23"/>
    <p:sldId id="594" r:id="rId24"/>
    <p:sldId id="269" r:id="rId25"/>
    <p:sldId id="452" r:id="rId26"/>
    <p:sldId id="401" r:id="rId27"/>
    <p:sldId id="402" r:id="rId28"/>
    <p:sldId id="591" r:id="rId29"/>
    <p:sldId id="341" r:id="rId30"/>
    <p:sldId id="264" r:id="rId31"/>
    <p:sldId id="466" r:id="rId32"/>
    <p:sldId id="581" r:id="rId33"/>
    <p:sldId id="585" r:id="rId34"/>
    <p:sldId id="584" r:id="rId35"/>
    <p:sldId id="582" r:id="rId36"/>
    <p:sldId id="583" r:id="rId37"/>
    <p:sldId id="268" r:id="rId38"/>
    <p:sldId id="266" r:id="rId39"/>
    <p:sldId id="577" r:id="rId40"/>
    <p:sldId id="578" r:id="rId41"/>
    <p:sldId id="596" r:id="rId42"/>
    <p:sldId id="595" r:id="rId43"/>
    <p:sldId id="586" r:id="rId44"/>
    <p:sldId id="526" r:id="rId45"/>
    <p:sldId id="262" r:id="rId46"/>
  </p:sldIdLst>
  <p:sldSz cx="12192000" cy="6858000"/>
  <p:notesSz cx="6735763" cy="9866313"/>
  <p:defaultTextStyle>
    <a:defPPr>
      <a:defRPr lang="de-D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52FA7AA0-7316-4ADD-8D18-46F9DF45C157}" v="22" dt="2023-03-24T13:00:27.229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959" autoAdjust="0"/>
    <p:restoredTop sz="94660"/>
  </p:normalViewPr>
  <p:slideViewPr>
    <p:cSldViewPr snapToGrid="0">
      <p:cViewPr varScale="1">
        <p:scale>
          <a:sx n="76" d="100"/>
          <a:sy n="76" d="100"/>
        </p:scale>
        <p:origin x="72" y="27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slide" Target="slides/slide35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microsoft.com/office/2015/10/relationships/revisionInfo" Target="revisionInfo.xml"/><Relationship Id="rId5" Type="http://schemas.openxmlformats.org/officeDocument/2006/relationships/slide" Target="slides/slid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microsoft.com/office/2016/11/relationships/changesInfo" Target="changesInfos/changesInfo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viewProps" Target="view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Ando Rokx" userId="7cacea2f-5028-4457-a474-0d89376d6af9" providerId="ADAL" clId="{52FA7AA0-7316-4ADD-8D18-46F9DF45C157}"/>
    <pc:docChg chg="undo custSel addSld delSld modSld sldOrd">
      <pc:chgData name="Ando Rokx" userId="7cacea2f-5028-4457-a474-0d89376d6af9" providerId="ADAL" clId="{52FA7AA0-7316-4ADD-8D18-46F9DF45C157}" dt="2023-03-24T13:01:34.084" v="807" actId="20577"/>
      <pc:docMkLst>
        <pc:docMk/>
      </pc:docMkLst>
      <pc:sldChg chg="ord">
        <pc:chgData name="Ando Rokx" userId="7cacea2f-5028-4457-a474-0d89376d6af9" providerId="ADAL" clId="{52FA7AA0-7316-4ADD-8D18-46F9DF45C157}" dt="2023-03-24T12:23:36.478" v="155"/>
        <pc:sldMkLst>
          <pc:docMk/>
          <pc:sldMk cId="1167071258" sldId="258"/>
        </pc:sldMkLst>
      </pc:sldChg>
      <pc:sldChg chg="modSp mod">
        <pc:chgData name="Ando Rokx" userId="7cacea2f-5028-4457-a474-0d89376d6af9" providerId="ADAL" clId="{52FA7AA0-7316-4ADD-8D18-46F9DF45C157}" dt="2023-03-24T12:35:07.749" v="411" actId="20577"/>
        <pc:sldMkLst>
          <pc:docMk/>
          <pc:sldMk cId="578975654" sldId="259"/>
        </pc:sldMkLst>
        <pc:spChg chg="mod">
          <ac:chgData name="Ando Rokx" userId="7cacea2f-5028-4457-a474-0d89376d6af9" providerId="ADAL" clId="{52FA7AA0-7316-4ADD-8D18-46F9DF45C157}" dt="2023-03-24T12:35:07.749" v="411" actId="20577"/>
          <ac:spMkLst>
            <pc:docMk/>
            <pc:sldMk cId="578975654" sldId="259"/>
            <ac:spMk id="3" creationId="{85A22DC8-74FD-7E71-0953-681B5C71606E}"/>
          </ac:spMkLst>
        </pc:spChg>
      </pc:sldChg>
      <pc:sldChg chg="del">
        <pc:chgData name="Ando Rokx" userId="7cacea2f-5028-4457-a474-0d89376d6af9" providerId="ADAL" clId="{52FA7AA0-7316-4ADD-8D18-46F9DF45C157}" dt="2023-03-24T13:00:35.806" v="765" actId="2696"/>
        <pc:sldMkLst>
          <pc:docMk/>
          <pc:sldMk cId="70193485" sldId="261"/>
        </pc:sldMkLst>
      </pc:sldChg>
      <pc:sldChg chg="modSp add del mod ord setBg">
        <pc:chgData name="Ando Rokx" userId="7cacea2f-5028-4457-a474-0d89376d6af9" providerId="ADAL" clId="{52FA7AA0-7316-4ADD-8D18-46F9DF45C157}" dt="2023-03-24T13:01:34.084" v="807" actId="20577"/>
        <pc:sldMkLst>
          <pc:docMk/>
          <pc:sldMk cId="0" sldId="294"/>
        </pc:sldMkLst>
        <pc:spChg chg="mod">
          <ac:chgData name="Ando Rokx" userId="7cacea2f-5028-4457-a474-0d89376d6af9" providerId="ADAL" clId="{52FA7AA0-7316-4ADD-8D18-46F9DF45C157}" dt="2023-03-24T13:01:34.084" v="807" actId="20577"/>
          <ac:spMkLst>
            <pc:docMk/>
            <pc:sldMk cId="0" sldId="294"/>
            <ac:spMk id="489475" creationId="{3A3F9A37-8A88-978A-87E9-4912B1C13E13}"/>
          </ac:spMkLst>
        </pc:spChg>
      </pc:sldChg>
      <pc:sldChg chg="setBg">
        <pc:chgData name="Ando Rokx" userId="7cacea2f-5028-4457-a474-0d89376d6af9" providerId="ADAL" clId="{52FA7AA0-7316-4ADD-8D18-46F9DF45C157}" dt="2023-03-24T12:42:21.166" v="736"/>
        <pc:sldMkLst>
          <pc:docMk/>
          <pc:sldMk cId="0" sldId="341"/>
        </pc:sldMkLst>
      </pc:sldChg>
      <pc:sldChg chg="delSp modSp">
        <pc:chgData name="Ando Rokx" userId="7cacea2f-5028-4457-a474-0d89376d6af9" providerId="ADAL" clId="{52FA7AA0-7316-4ADD-8D18-46F9DF45C157}" dt="2023-03-24T12:51:53.141" v="740"/>
        <pc:sldMkLst>
          <pc:docMk/>
          <pc:sldMk cId="2012393195" sldId="578"/>
        </pc:sldMkLst>
        <pc:picChg chg="del mod">
          <ac:chgData name="Ando Rokx" userId="7cacea2f-5028-4457-a474-0d89376d6af9" providerId="ADAL" clId="{52FA7AA0-7316-4ADD-8D18-46F9DF45C157}" dt="2023-03-24T12:51:53.141" v="740"/>
          <ac:picMkLst>
            <pc:docMk/>
            <pc:sldMk cId="2012393195" sldId="578"/>
            <ac:picMk id="2" creationId="{646ABF66-0549-CCA4-B141-B3E556785758}"/>
          </ac:picMkLst>
        </pc:picChg>
      </pc:sldChg>
      <pc:sldChg chg="del">
        <pc:chgData name="Ando Rokx" userId="7cacea2f-5028-4457-a474-0d89376d6af9" providerId="ADAL" clId="{52FA7AA0-7316-4ADD-8D18-46F9DF45C157}" dt="2023-03-24T12:50:37.631" v="737" actId="2696"/>
        <pc:sldMkLst>
          <pc:docMk/>
          <pc:sldMk cId="2538033966" sldId="579"/>
        </pc:sldMkLst>
      </pc:sldChg>
      <pc:sldChg chg="modSp mod">
        <pc:chgData name="Ando Rokx" userId="7cacea2f-5028-4457-a474-0d89376d6af9" providerId="ADAL" clId="{52FA7AA0-7316-4ADD-8D18-46F9DF45C157}" dt="2023-03-24T12:39:18.773" v="714" actId="5793"/>
        <pc:sldMkLst>
          <pc:docMk/>
          <pc:sldMk cId="3715805065" sldId="580"/>
        </pc:sldMkLst>
        <pc:spChg chg="mod">
          <ac:chgData name="Ando Rokx" userId="7cacea2f-5028-4457-a474-0d89376d6af9" providerId="ADAL" clId="{52FA7AA0-7316-4ADD-8D18-46F9DF45C157}" dt="2023-03-24T12:39:18.773" v="714" actId="5793"/>
          <ac:spMkLst>
            <pc:docMk/>
            <pc:sldMk cId="3715805065" sldId="580"/>
            <ac:spMk id="3" creationId="{61641F51-2939-FE71-27DE-BA6EAFB1EAE1}"/>
          </ac:spMkLst>
        </pc:spChg>
      </pc:sldChg>
      <pc:sldChg chg="modSp mod">
        <pc:chgData name="Ando Rokx" userId="7cacea2f-5028-4457-a474-0d89376d6af9" providerId="ADAL" clId="{52FA7AA0-7316-4ADD-8D18-46F9DF45C157}" dt="2023-03-24T12:39:32.777" v="721" actId="27636"/>
        <pc:sldMkLst>
          <pc:docMk/>
          <pc:sldMk cId="3159661443" sldId="588"/>
        </pc:sldMkLst>
        <pc:spChg chg="mod">
          <ac:chgData name="Ando Rokx" userId="7cacea2f-5028-4457-a474-0d89376d6af9" providerId="ADAL" clId="{52FA7AA0-7316-4ADD-8D18-46F9DF45C157}" dt="2023-03-24T12:39:32.777" v="721" actId="27636"/>
          <ac:spMkLst>
            <pc:docMk/>
            <pc:sldMk cId="3159661443" sldId="588"/>
            <ac:spMk id="3" creationId="{61641F51-2939-FE71-27DE-BA6EAFB1EAE1}"/>
          </ac:spMkLst>
        </pc:spChg>
      </pc:sldChg>
      <pc:sldChg chg="addSp modSp new mod ord setBg">
        <pc:chgData name="Ando Rokx" userId="7cacea2f-5028-4457-a474-0d89376d6af9" providerId="ADAL" clId="{52FA7AA0-7316-4ADD-8D18-46F9DF45C157}" dt="2023-03-24T12:57:06.152" v="759" actId="20577"/>
        <pc:sldMkLst>
          <pc:docMk/>
          <pc:sldMk cId="2526553612" sldId="592"/>
        </pc:sldMkLst>
        <pc:spChg chg="mod">
          <ac:chgData name="Ando Rokx" userId="7cacea2f-5028-4457-a474-0d89376d6af9" providerId="ADAL" clId="{52FA7AA0-7316-4ADD-8D18-46F9DF45C157}" dt="2023-03-24T12:57:06.152" v="759" actId="20577"/>
          <ac:spMkLst>
            <pc:docMk/>
            <pc:sldMk cId="2526553612" sldId="592"/>
            <ac:spMk id="2" creationId="{31D787DD-1400-BD93-F7BA-822C1CB84FB6}"/>
          </ac:spMkLst>
        </pc:spChg>
        <pc:spChg chg="mod">
          <ac:chgData name="Ando Rokx" userId="7cacea2f-5028-4457-a474-0d89376d6af9" providerId="ADAL" clId="{52FA7AA0-7316-4ADD-8D18-46F9DF45C157}" dt="2023-03-24T12:56:39.108" v="750" actId="26606"/>
          <ac:spMkLst>
            <pc:docMk/>
            <pc:sldMk cId="2526553612" sldId="592"/>
            <ac:spMk id="3" creationId="{A49EF2EF-6485-0919-E3E1-3428CDD1CAB6}"/>
          </ac:spMkLst>
        </pc:spChg>
        <pc:spChg chg="add">
          <ac:chgData name="Ando Rokx" userId="7cacea2f-5028-4457-a474-0d89376d6af9" providerId="ADAL" clId="{52FA7AA0-7316-4ADD-8D18-46F9DF45C157}" dt="2023-03-24T12:56:39.108" v="750" actId="26606"/>
          <ac:spMkLst>
            <pc:docMk/>
            <pc:sldMk cId="2526553612" sldId="592"/>
            <ac:spMk id="2055" creationId="{F13C74B1-5B17-4795-BED0-7140497B445A}"/>
          </ac:spMkLst>
        </pc:spChg>
        <pc:spChg chg="add">
          <ac:chgData name="Ando Rokx" userId="7cacea2f-5028-4457-a474-0d89376d6af9" providerId="ADAL" clId="{52FA7AA0-7316-4ADD-8D18-46F9DF45C157}" dt="2023-03-24T12:56:39.108" v="750" actId="26606"/>
          <ac:spMkLst>
            <pc:docMk/>
            <pc:sldMk cId="2526553612" sldId="592"/>
            <ac:spMk id="2057" creationId="{D4974D33-8DC5-464E-8C6D-BE58F0669C17}"/>
          </ac:spMkLst>
        </pc:spChg>
        <pc:picChg chg="add mod">
          <ac:chgData name="Ando Rokx" userId="7cacea2f-5028-4457-a474-0d89376d6af9" providerId="ADAL" clId="{52FA7AA0-7316-4ADD-8D18-46F9DF45C157}" dt="2023-03-24T12:56:39.108" v="750" actId="26606"/>
          <ac:picMkLst>
            <pc:docMk/>
            <pc:sldMk cId="2526553612" sldId="592"/>
            <ac:picMk id="2050" creationId="{C4084D5C-1A55-A9FB-FC8D-015CB1CE7187}"/>
          </ac:picMkLst>
        </pc:picChg>
      </pc:sldChg>
      <pc:sldChg chg="modSp new del mod">
        <pc:chgData name="Ando Rokx" userId="7cacea2f-5028-4457-a474-0d89376d6af9" providerId="ADAL" clId="{52FA7AA0-7316-4ADD-8D18-46F9DF45C157}" dt="2023-03-24T12:27:22.941" v="250" actId="2696"/>
        <pc:sldMkLst>
          <pc:docMk/>
          <pc:sldMk cId="782362428" sldId="593"/>
        </pc:sldMkLst>
        <pc:spChg chg="mod">
          <ac:chgData name="Ando Rokx" userId="7cacea2f-5028-4457-a474-0d89376d6af9" providerId="ADAL" clId="{52FA7AA0-7316-4ADD-8D18-46F9DF45C157}" dt="2023-03-24T12:26:49.171" v="236" actId="20577"/>
          <ac:spMkLst>
            <pc:docMk/>
            <pc:sldMk cId="782362428" sldId="593"/>
            <ac:spMk id="3" creationId="{0AF7EABD-E395-25D7-BDBD-606BBD788192}"/>
          </ac:spMkLst>
        </pc:spChg>
      </pc:sldChg>
      <pc:sldChg chg="modSp new del mod ord">
        <pc:chgData name="Ando Rokx" userId="7cacea2f-5028-4457-a474-0d89376d6af9" providerId="ADAL" clId="{52FA7AA0-7316-4ADD-8D18-46F9DF45C157}" dt="2023-03-24T12:41:20.978" v="729" actId="2696"/>
        <pc:sldMkLst>
          <pc:docMk/>
          <pc:sldMk cId="1117490928" sldId="593"/>
        </pc:sldMkLst>
        <pc:spChg chg="mod">
          <ac:chgData name="Ando Rokx" userId="7cacea2f-5028-4457-a474-0d89376d6af9" providerId="ADAL" clId="{52FA7AA0-7316-4ADD-8D18-46F9DF45C157}" dt="2023-03-24T12:35:37.862" v="435" actId="20577"/>
          <ac:spMkLst>
            <pc:docMk/>
            <pc:sldMk cId="1117490928" sldId="593"/>
            <ac:spMk id="2" creationId="{6355510F-BFCE-EA61-4902-269FE489C23A}"/>
          </ac:spMkLst>
        </pc:spChg>
        <pc:spChg chg="mod">
          <ac:chgData name="Ando Rokx" userId="7cacea2f-5028-4457-a474-0d89376d6af9" providerId="ADAL" clId="{52FA7AA0-7316-4ADD-8D18-46F9DF45C157}" dt="2023-03-24T12:41:10.701" v="727" actId="20577"/>
          <ac:spMkLst>
            <pc:docMk/>
            <pc:sldMk cId="1117490928" sldId="593"/>
            <ac:spMk id="3" creationId="{AE089BFD-F55E-F97F-97CD-3C71C6991E1C}"/>
          </ac:spMkLst>
        </pc:spChg>
      </pc:sldChg>
      <pc:sldChg chg="modSp add del mod">
        <pc:chgData name="Ando Rokx" userId="7cacea2f-5028-4457-a474-0d89376d6af9" providerId="ADAL" clId="{52FA7AA0-7316-4ADD-8D18-46F9DF45C157}" dt="2023-03-24T12:41:16.241" v="728"/>
        <pc:sldMkLst>
          <pc:docMk/>
          <pc:sldMk cId="1831765855" sldId="594"/>
        </pc:sldMkLst>
        <pc:spChg chg="mod">
          <ac:chgData name="Ando Rokx" userId="7cacea2f-5028-4457-a474-0d89376d6af9" providerId="ADAL" clId="{52FA7AA0-7316-4ADD-8D18-46F9DF45C157}" dt="2023-03-24T12:41:16.241" v="728"/>
          <ac:spMkLst>
            <pc:docMk/>
            <pc:sldMk cId="1831765855" sldId="594"/>
            <ac:spMk id="15" creationId="{D98DA4BF-C87D-09D5-E475-80EA361242FC}"/>
          </ac:spMkLst>
        </pc:spChg>
      </pc:sldChg>
      <pc:sldChg chg="addSp delSp modSp new mod setBg">
        <pc:chgData name="Ando Rokx" userId="7cacea2f-5028-4457-a474-0d89376d6af9" providerId="ADAL" clId="{52FA7AA0-7316-4ADD-8D18-46F9DF45C157}" dt="2023-03-24T12:55:08.233" v="748" actId="26606"/>
        <pc:sldMkLst>
          <pc:docMk/>
          <pc:sldMk cId="3527132305" sldId="595"/>
        </pc:sldMkLst>
        <pc:spChg chg="add del">
          <ac:chgData name="Ando Rokx" userId="7cacea2f-5028-4457-a474-0d89376d6af9" providerId="ADAL" clId="{52FA7AA0-7316-4ADD-8D18-46F9DF45C157}" dt="2023-03-24T12:55:08.233" v="748" actId="26606"/>
          <ac:spMkLst>
            <pc:docMk/>
            <pc:sldMk cId="3527132305" sldId="595"/>
            <ac:spMk id="2" creationId="{45635926-E66E-0A06-D3DD-05ECB7C4B687}"/>
          </ac:spMkLst>
        </pc:spChg>
        <pc:spChg chg="add del">
          <ac:chgData name="Ando Rokx" userId="7cacea2f-5028-4457-a474-0d89376d6af9" providerId="ADAL" clId="{52FA7AA0-7316-4ADD-8D18-46F9DF45C157}" dt="2023-03-24T12:55:08.233" v="748" actId="26606"/>
          <ac:spMkLst>
            <pc:docMk/>
            <pc:sldMk cId="3527132305" sldId="595"/>
            <ac:spMk id="3" creationId="{9EE0011E-B0D1-3DA7-D3F0-94EA4B9A18D3}"/>
          </ac:spMkLst>
        </pc:spChg>
        <pc:spChg chg="add del">
          <ac:chgData name="Ando Rokx" userId="7cacea2f-5028-4457-a474-0d89376d6af9" providerId="ADAL" clId="{52FA7AA0-7316-4ADD-8D18-46F9DF45C157}" dt="2023-03-24T12:55:08.233" v="748" actId="26606"/>
          <ac:spMkLst>
            <pc:docMk/>
            <pc:sldMk cId="3527132305" sldId="595"/>
            <ac:spMk id="9" creationId="{6680F1D3-7650-4307-A001-0163AD371D29}"/>
          </ac:spMkLst>
        </pc:spChg>
        <pc:picChg chg="add mod">
          <ac:chgData name="Ando Rokx" userId="7cacea2f-5028-4457-a474-0d89376d6af9" providerId="ADAL" clId="{52FA7AA0-7316-4ADD-8D18-46F9DF45C157}" dt="2023-03-24T12:55:08.233" v="748" actId="26606"/>
          <ac:picMkLst>
            <pc:docMk/>
            <pc:sldMk cId="3527132305" sldId="595"/>
            <ac:picMk id="4" creationId="{502C0F51-A59B-1CDA-7526-F1857D28E4ED}"/>
          </ac:picMkLst>
        </pc:picChg>
      </pc:sldChg>
      <pc:sldChg chg="addSp delSp modSp new mod setBg">
        <pc:chgData name="Ando Rokx" userId="7cacea2f-5028-4457-a474-0d89376d6af9" providerId="ADAL" clId="{52FA7AA0-7316-4ADD-8D18-46F9DF45C157}" dt="2023-03-24T12:54:56.558" v="746" actId="26606"/>
        <pc:sldMkLst>
          <pc:docMk/>
          <pc:sldMk cId="1507680726" sldId="596"/>
        </pc:sldMkLst>
        <pc:spChg chg="del">
          <ac:chgData name="Ando Rokx" userId="7cacea2f-5028-4457-a474-0d89376d6af9" providerId="ADAL" clId="{52FA7AA0-7316-4ADD-8D18-46F9DF45C157}" dt="2023-03-24T12:54:56.558" v="746" actId="26606"/>
          <ac:spMkLst>
            <pc:docMk/>
            <pc:sldMk cId="1507680726" sldId="596"/>
            <ac:spMk id="2" creationId="{8218D4A3-A4E6-6063-F70A-8BD401ED8F28}"/>
          </ac:spMkLst>
        </pc:spChg>
        <pc:spChg chg="del">
          <ac:chgData name="Ando Rokx" userId="7cacea2f-5028-4457-a474-0d89376d6af9" providerId="ADAL" clId="{52FA7AA0-7316-4ADD-8D18-46F9DF45C157}" dt="2023-03-24T12:54:56.558" v="746" actId="26606"/>
          <ac:spMkLst>
            <pc:docMk/>
            <pc:sldMk cId="1507680726" sldId="596"/>
            <ac:spMk id="3" creationId="{98871B77-1DF7-DB2D-0818-70EA4CEDF842}"/>
          </ac:spMkLst>
        </pc:spChg>
        <pc:spChg chg="add">
          <ac:chgData name="Ando Rokx" userId="7cacea2f-5028-4457-a474-0d89376d6af9" providerId="ADAL" clId="{52FA7AA0-7316-4ADD-8D18-46F9DF45C157}" dt="2023-03-24T12:54:56.558" v="746" actId="26606"/>
          <ac:spMkLst>
            <pc:docMk/>
            <pc:sldMk cId="1507680726" sldId="596"/>
            <ac:spMk id="1031" creationId="{42A4FC2C-047E-45A5-965D-8E1E3BF09BC6}"/>
          </ac:spMkLst>
        </pc:spChg>
        <pc:picChg chg="add mod">
          <ac:chgData name="Ando Rokx" userId="7cacea2f-5028-4457-a474-0d89376d6af9" providerId="ADAL" clId="{52FA7AA0-7316-4ADD-8D18-46F9DF45C157}" dt="2023-03-24T12:54:56.558" v="746" actId="26606"/>
          <ac:picMkLst>
            <pc:docMk/>
            <pc:sldMk cId="1507680726" sldId="596"/>
            <ac:picMk id="1026" creationId="{61834666-60C6-A466-A834-9AB2B957B8B2}"/>
          </ac:picMkLst>
        </pc:picChg>
      </pc:sldChg>
      <pc:sldChg chg="addSp new setBg">
        <pc:chgData name="Ando Rokx" userId="7cacea2f-5028-4457-a474-0d89376d6af9" providerId="ADAL" clId="{52FA7AA0-7316-4ADD-8D18-46F9DF45C157}" dt="2023-03-24T13:00:27.229" v="764"/>
        <pc:sldMkLst>
          <pc:docMk/>
          <pc:sldMk cId="2884616552" sldId="597"/>
        </pc:sldMkLst>
        <pc:picChg chg="add">
          <ac:chgData name="Ando Rokx" userId="7cacea2f-5028-4457-a474-0d89376d6af9" providerId="ADAL" clId="{52FA7AA0-7316-4ADD-8D18-46F9DF45C157}" dt="2023-03-24T13:00:13.971" v="763"/>
          <ac:picMkLst>
            <pc:docMk/>
            <pc:sldMk cId="2884616552" sldId="597"/>
            <ac:picMk id="3074" creationId="{0991AF3A-A782-BE18-8271-389E74797898}"/>
          </ac:picMkLst>
        </pc:picChg>
      </pc:sldChg>
    </pc:docChg>
  </pc:docChgLst>
  <pc:docChgLst>
    <pc:chgData name="Ando Rokx" userId="7cacea2f-5028-4457-a474-0d89376d6af9" providerId="ADAL" clId="{B8CE221D-11DA-4721-A2E7-4C86B75CDBAF}"/>
    <pc:docChg chg="undo custSel addSld delSld modSld sldOrd modNotesMaster">
      <pc:chgData name="Ando Rokx" userId="7cacea2f-5028-4457-a474-0d89376d6af9" providerId="ADAL" clId="{B8CE221D-11DA-4721-A2E7-4C86B75CDBAF}" dt="2022-11-10T12:54:54.191" v="157"/>
      <pc:docMkLst>
        <pc:docMk/>
      </pc:docMkLst>
      <pc:sldChg chg="modSp mod">
        <pc:chgData name="Ando Rokx" userId="7cacea2f-5028-4457-a474-0d89376d6af9" providerId="ADAL" clId="{B8CE221D-11DA-4721-A2E7-4C86B75CDBAF}" dt="2022-11-10T10:20:58.616" v="51" actId="20577"/>
        <pc:sldMkLst>
          <pc:docMk/>
          <pc:sldMk cId="578975654" sldId="259"/>
        </pc:sldMkLst>
        <pc:spChg chg="mod">
          <ac:chgData name="Ando Rokx" userId="7cacea2f-5028-4457-a474-0d89376d6af9" providerId="ADAL" clId="{B8CE221D-11DA-4721-A2E7-4C86B75CDBAF}" dt="2022-11-10T10:20:58.616" v="51" actId="20577"/>
          <ac:spMkLst>
            <pc:docMk/>
            <pc:sldMk cId="578975654" sldId="259"/>
            <ac:spMk id="3" creationId="{85A22DC8-74FD-7E71-0953-681B5C71606E}"/>
          </ac:spMkLst>
        </pc:spChg>
      </pc:sldChg>
      <pc:sldChg chg="ord">
        <pc:chgData name="Ando Rokx" userId="7cacea2f-5028-4457-a474-0d89376d6af9" providerId="ADAL" clId="{B8CE221D-11DA-4721-A2E7-4C86B75CDBAF}" dt="2022-11-10T10:21:41.576" v="55"/>
        <pc:sldMkLst>
          <pc:docMk/>
          <pc:sldMk cId="4076878509" sldId="260"/>
        </pc:sldMkLst>
      </pc:sldChg>
      <pc:sldChg chg="delSp">
        <pc:chgData name="Ando Rokx" userId="7cacea2f-5028-4457-a474-0d89376d6af9" providerId="ADAL" clId="{B8CE221D-11DA-4721-A2E7-4C86B75CDBAF}" dt="2022-11-10T10:27:21.007" v="56"/>
        <pc:sldMkLst>
          <pc:docMk/>
          <pc:sldMk cId="70193485" sldId="261"/>
        </pc:sldMkLst>
        <pc:picChg chg="del">
          <ac:chgData name="Ando Rokx" userId="7cacea2f-5028-4457-a474-0d89376d6af9" providerId="ADAL" clId="{B8CE221D-11DA-4721-A2E7-4C86B75CDBAF}" dt="2022-11-10T09:55:27.386" v="4"/>
          <ac:picMkLst>
            <pc:docMk/>
            <pc:sldMk cId="70193485" sldId="261"/>
            <ac:picMk id="3" creationId="{3D52A590-7A52-3B76-0839-96DFE5D7D700}"/>
          </ac:picMkLst>
        </pc:picChg>
        <pc:picChg chg="del">
          <ac:chgData name="Ando Rokx" userId="7cacea2f-5028-4457-a474-0d89376d6af9" providerId="ADAL" clId="{B8CE221D-11DA-4721-A2E7-4C86B75CDBAF}" dt="2022-11-10T10:27:21.007" v="56"/>
          <ac:picMkLst>
            <pc:docMk/>
            <pc:sldMk cId="70193485" sldId="261"/>
            <ac:picMk id="4" creationId="{CDA33EA4-BD7A-4775-0989-FBD117EA2A10}"/>
          </ac:picMkLst>
        </pc:picChg>
      </pc:sldChg>
      <pc:sldChg chg="del">
        <pc:chgData name="Ando Rokx" userId="7cacea2f-5028-4457-a474-0d89376d6af9" providerId="ADAL" clId="{B8CE221D-11DA-4721-A2E7-4C86B75CDBAF}" dt="2022-11-10T10:18:21.695" v="37" actId="2696"/>
        <pc:sldMkLst>
          <pc:docMk/>
          <pc:sldMk cId="953359110" sldId="267"/>
        </pc:sldMkLst>
      </pc:sldChg>
      <pc:sldChg chg="ord">
        <pc:chgData name="Ando Rokx" userId="7cacea2f-5028-4457-a474-0d89376d6af9" providerId="ADAL" clId="{B8CE221D-11DA-4721-A2E7-4C86B75CDBAF}" dt="2022-11-10T10:17:20.604" v="30"/>
        <pc:sldMkLst>
          <pc:docMk/>
          <pc:sldMk cId="2858955545" sldId="269"/>
        </pc:sldMkLst>
      </pc:sldChg>
      <pc:sldChg chg="ord">
        <pc:chgData name="Ando Rokx" userId="7cacea2f-5028-4457-a474-0d89376d6af9" providerId="ADAL" clId="{B8CE221D-11DA-4721-A2E7-4C86B75CDBAF}" dt="2022-11-10T10:17:29.088" v="34"/>
        <pc:sldMkLst>
          <pc:docMk/>
          <pc:sldMk cId="0" sldId="401"/>
        </pc:sldMkLst>
      </pc:sldChg>
      <pc:sldChg chg="ord">
        <pc:chgData name="Ando Rokx" userId="7cacea2f-5028-4457-a474-0d89376d6af9" providerId="ADAL" clId="{B8CE221D-11DA-4721-A2E7-4C86B75CDBAF}" dt="2022-11-10T10:17:30.723" v="36"/>
        <pc:sldMkLst>
          <pc:docMk/>
          <pc:sldMk cId="0" sldId="402"/>
        </pc:sldMkLst>
      </pc:sldChg>
      <pc:sldChg chg="modSp mod">
        <pc:chgData name="Ando Rokx" userId="7cacea2f-5028-4457-a474-0d89376d6af9" providerId="ADAL" clId="{B8CE221D-11DA-4721-A2E7-4C86B75CDBAF}" dt="2022-11-10T09:55:41.162" v="5" actId="27636"/>
        <pc:sldMkLst>
          <pc:docMk/>
          <pc:sldMk cId="0" sldId="435"/>
        </pc:sldMkLst>
        <pc:spChg chg="mod">
          <ac:chgData name="Ando Rokx" userId="7cacea2f-5028-4457-a474-0d89376d6af9" providerId="ADAL" clId="{B8CE221D-11DA-4721-A2E7-4C86B75CDBAF}" dt="2022-11-10T09:55:41.162" v="5" actId="27636"/>
          <ac:spMkLst>
            <pc:docMk/>
            <pc:sldMk cId="0" sldId="435"/>
            <ac:spMk id="460803" creationId="{7F70B12D-684D-F251-C073-E7A12FBCAA4D}"/>
          </ac:spMkLst>
        </pc:spChg>
      </pc:sldChg>
      <pc:sldChg chg="delSp">
        <pc:chgData name="Ando Rokx" userId="7cacea2f-5028-4457-a474-0d89376d6af9" providerId="ADAL" clId="{B8CE221D-11DA-4721-A2E7-4C86B75CDBAF}" dt="2022-11-10T09:56:52.053" v="20"/>
        <pc:sldMkLst>
          <pc:docMk/>
          <pc:sldMk cId="0" sldId="441"/>
        </pc:sldMkLst>
        <pc:picChg chg="del">
          <ac:chgData name="Ando Rokx" userId="7cacea2f-5028-4457-a474-0d89376d6af9" providerId="ADAL" clId="{B8CE221D-11DA-4721-A2E7-4C86B75CDBAF}" dt="2022-11-10T09:56:52.053" v="20"/>
          <ac:picMkLst>
            <pc:docMk/>
            <pc:sldMk cId="0" sldId="441"/>
            <ac:picMk id="2" creationId="{D5D10587-51C5-FD57-861C-9CB89294A8B3}"/>
          </ac:picMkLst>
        </pc:picChg>
      </pc:sldChg>
      <pc:sldChg chg="addSp modSp mod setBg">
        <pc:chgData name="Ando Rokx" userId="7cacea2f-5028-4457-a474-0d89376d6af9" providerId="ADAL" clId="{B8CE221D-11DA-4721-A2E7-4C86B75CDBAF}" dt="2022-11-10T09:59:39.003" v="23" actId="26606"/>
        <pc:sldMkLst>
          <pc:docMk/>
          <pc:sldMk cId="0" sldId="443"/>
        </pc:sldMkLst>
        <pc:spChg chg="mod">
          <ac:chgData name="Ando Rokx" userId="7cacea2f-5028-4457-a474-0d89376d6af9" providerId="ADAL" clId="{B8CE221D-11DA-4721-A2E7-4C86B75CDBAF}" dt="2022-11-10T09:59:39.003" v="23" actId="26606"/>
          <ac:spMkLst>
            <pc:docMk/>
            <pc:sldMk cId="0" sldId="443"/>
            <ac:spMk id="466946" creationId="{908A744B-D494-A648-25B1-59F66FBDCAF5}"/>
          </ac:spMkLst>
        </pc:spChg>
        <pc:spChg chg="add">
          <ac:chgData name="Ando Rokx" userId="7cacea2f-5028-4457-a474-0d89376d6af9" providerId="ADAL" clId="{B8CE221D-11DA-4721-A2E7-4C86B75CDBAF}" dt="2022-11-10T09:59:39.003" v="23" actId="26606"/>
          <ac:spMkLst>
            <pc:docMk/>
            <pc:sldMk cId="0" sldId="443"/>
            <ac:spMk id="466954" creationId="{CAE473BD-9A2A-420F-B844-12BCFA3D45A7}"/>
          </ac:spMkLst>
        </pc:spChg>
        <pc:grpChg chg="add">
          <ac:chgData name="Ando Rokx" userId="7cacea2f-5028-4457-a474-0d89376d6af9" providerId="ADAL" clId="{B8CE221D-11DA-4721-A2E7-4C86B75CDBAF}" dt="2022-11-10T09:59:39.003" v="23" actId="26606"/>
          <ac:grpSpMkLst>
            <pc:docMk/>
            <pc:sldMk cId="0" sldId="443"/>
            <ac:grpSpMk id="466956" creationId="{CB018903-3549-4A3B-A9DF-B26757CAA9C6}"/>
          </ac:grpSpMkLst>
        </pc:grpChg>
        <pc:picChg chg="mod ord">
          <ac:chgData name="Ando Rokx" userId="7cacea2f-5028-4457-a474-0d89376d6af9" providerId="ADAL" clId="{B8CE221D-11DA-4721-A2E7-4C86B75CDBAF}" dt="2022-11-10T09:59:39.003" v="23" actId="26606"/>
          <ac:picMkLst>
            <pc:docMk/>
            <pc:sldMk cId="0" sldId="443"/>
            <ac:picMk id="466947" creationId="{0DCAC1A2-C361-6BFC-CC17-870F56A3A551}"/>
          </ac:picMkLst>
        </pc:picChg>
        <pc:picChg chg="mod">
          <ac:chgData name="Ando Rokx" userId="7cacea2f-5028-4457-a474-0d89376d6af9" providerId="ADAL" clId="{B8CE221D-11DA-4721-A2E7-4C86B75CDBAF}" dt="2022-11-10T09:59:39.003" v="23" actId="26606"/>
          <ac:picMkLst>
            <pc:docMk/>
            <pc:sldMk cId="0" sldId="443"/>
            <ac:picMk id="466948" creationId="{BBE7A53F-478F-887F-FA97-AD8B87C01AE6}"/>
          </ac:picMkLst>
        </pc:picChg>
        <pc:picChg chg="mod">
          <ac:chgData name="Ando Rokx" userId="7cacea2f-5028-4457-a474-0d89376d6af9" providerId="ADAL" clId="{B8CE221D-11DA-4721-A2E7-4C86B75CDBAF}" dt="2022-11-10T09:59:39.003" v="23" actId="26606"/>
          <ac:picMkLst>
            <pc:docMk/>
            <pc:sldMk cId="0" sldId="443"/>
            <ac:picMk id="466949" creationId="{58C1CF32-42D4-C2BA-808C-E7992D694D87}"/>
          </ac:picMkLst>
        </pc:picChg>
      </pc:sldChg>
      <pc:sldChg chg="addSp delSp modSp mod setBg">
        <pc:chgData name="Ando Rokx" userId="7cacea2f-5028-4457-a474-0d89376d6af9" providerId="ADAL" clId="{B8CE221D-11DA-4721-A2E7-4C86B75CDBAF}" dt="2022-11-10T09:59:31.246" v="22" actId="26606"/>
        <pc:sldMkLst>
          <pc:docMk/>
          <pc:sldMk cId="0" sldId="446"/>
        </pc:sldMkLst>
        <pc:spChg chg="del">
          <ac:chgData name="Ando Rokx" userId="7cacea2f-5028-4457-a474-0d89376d6af9" providerId="ADAL" clId="{B8CE221D-11DA-4721-A2E7-4C86B75CDBAF}" dt="2022-11-10T09:59:31.246" v="22" actId="26606"/>
          <ac:spMkLst>
            <pc:docMk/>
            <pc:sldMk cId="0" sldId="446"/>
            <ac:spMk id="470017" creationId="{91D40B34-37DE-7AF3-39B6-27C79A2EAC34}"/>
          </ac:spMkLst>
        </pc:spChg>
        <pc:spChg chg="add">
          <ac:chgData name="Ando Rokx" userId="7cacea2f-5028-4457-a474-0d89376d6af9" providerId="ADAL" clId="{B8CE221D-11DA-4721-A2E7-4C86B75CDBAF}" dt="2022-11-10T09:59:31.246" v="22" actId="26606"/>
          <ac:spMkLst>
            <pc:docMk/>
            <pc:sldMk cId="0" sldId="446"/>
            <ac:spMk id="470023" creationId="{42A4FC2C-047E-45A5-965D-8E1E3BF09BC6}"/>
          </ac:spMkLst>
        </pc:spChg>
        <pc:picChg chg="mod">
          <ac:chgData name="Ando Rokx" userId="7cacea2f-5028-4457-a474-0d89376d6af9" providerId="ADAL" clId="{B8CE221D-11DA-4721-A2E7-4C86B75CDBAF}" dt="2022-11-10T09:59:31.246" v="22" actId="26606"/>
          <ac:picMkLst>
            <pc:docMk/>
            <pc:sldMk cId="0" sldId="446"/>
            <ac:picMk id="470018" creationId="{97EA09C6-D9AE-A01E-A503-0246CC7BD349}"/>
          </ac:picMkLst>
        </pc:picChg>
      </pc:sldChg>
      <pc:sldChg chg="addSp delSp modSp mod setBg">
        <pc:chgData name="Ando Rokx" userId="7cacea2f-5028-4457-a474-0d89376d6af9" providerId="ADAL" clId="{B8CE221D-11DA-4721-A2E7-4C86B75CDBAF}" dt="2022-11-10T09:59:27.390" v="21" actId="26606"/>
        <pc:sldMkLst>
          <pc:docMk/>
          <pc:sldMk cId="0" sldId="447"/>
        </pc:sldMkLst>
        <pc:spChg chg="del">
          <ac:chgData name="Ando Rokx" userId="7cacea2f-5028-4457-a474-0d89376d6af9" providerId="ADAL" clId="{B8CE221D-11DA-4721-A2E7-4C86B75CDBAF}" dt="2022-11-10T09:59:27.390" v="21" actId="26606"/>
          <ac:spMkLst>
            <pc:docMk/>
            <pc:sldMk cId="0" sldId="447"/>
            <ac:spMk id="471041" creationId="{A0068B7F-4A6B-A52F-8D12-5E6D9A224F90}"/>
          </ac:spMkLst>
        </pc:spChg>
        <pc:spChg chg="add">
          <ac:chgData name="Ando Rokx" userId="7cacea2f-5028-4457-a474-0d89376d6af9" providerId="ADAL" clId="{B8CE221D-11DA-4721-A2E7-4C86B75CDBAF}" dt="2022-11-10T09:59:27.390" v="21" actId="26606"/>
          <ac:spMkLst>
            <pc:docMk/>
            <pc:sldMk cId="0" sldId="447"/>
            <ac:spMk id="471047" creationId="{42A4FC2C-047E-45A5-965D-8E1E3BF09BC6}"/>
          </ac:spMkLst>
        </pc:spChg>
        <pc:picChg chg="mod">
          <ac:chgData name="Ando Rokx" userId="7cacea2f-5028-4457-a474-0d89376d6af9" providerId="ADAL" clId="{B8CE221D-11DA-4721-A2E7-4C86B75CDBAF}" dt="2022-11-10T09:59:27.390" v="21" actId="26606"/>
          <ac:picMkLst>
            <pc:docMk/>
            <pc:sldMk cId="0" sldId="447"/>
            <ac:picMk id="471042" creationId="{2338E705-848D-F462-A8BC-0149CCE2979B}"/>
          </ac:picMkLst>
        </pc:picChg>
      </pc:sldChg>
      <pc:sldChg chg="ord">
        <pc:chgData name="Ando Rokx" userId="7cacea2f-5028-4457-a474-0d89376d6af9" providerId="ADAL" clId="{B8CE221D-11DA-4721-A2E7-4C86B75CDBAF}" dt="2022-11-10T10:17:23.025" v="32"/>
        <pc:sldMkLst>
          <pc:docMk/>
          <pc:sldMk cId="0" sldId="452"/>
        </pc:sldMkLst>
      </pc:sldChg>
      <pc:sldChg chg="del">
        <pc:chgData name="Ando Rokx" userId="7cacea2f-5028-4457-a474-0d89376d6af9" providerId="ADAL" clId="{B8CE221D-11DA-4721-A2E7-4C86B75CDBAF}" dt="2022-11-10T10:27:36.147" v="57" actId="2696"/>
        <pc:sldMkLst>
          <pc:docMk/>
          <pc:sldMk cId="0" sldId="525"/>
        </pc:sldMkLst>
      </pc:sldChg>
      <pc:sldChg chg="modSp mod">
        <pc:chgData name="Ando Rokx" userId="7cacea2f-5028-4457-a474-0d89376d6af9" providerId="ADAL" clId="{B8CE221D-11DA-4721-A2E7-4C86B75CDBAF}" dt="2022-11-10T09:56:12.849" v="19" actId="20577"/>
        <pc:sldMkLst>
          <pc:docMk/>
          <pc:sldMk cId="3715805065" sldId="580"/>
        </pc:sldMkLst>
        <pc:spChg chg="mod">
          <ac:chgData name="Ando Rokx" userId="7cacea2f-5028-4457-a474-0d89376d6af9" providerId="ADAL" clId="{B8CE221D-11DA-4721-A2E7-4C86B75CDBAF}" dt="2022-11-10T09:56:12.849" v="19" actId="20577"/>
          <ac:spMkLst>
            <pc:docMk/>
            <pc:sldMk cId="3715805065" sldId="580"/>
            <ac:spMk id="2" creationId="{2A3C804B-AB5E-884E-E474-D6981D617779}"/>
          </ac:spMkLst>
        </pc:spChg>
      </pc:sldChg>
      <pc:sldChg chg="ord">
        <pc:chgData name="Ando Rokx" userId="7cacea2f-5028-4457-a474-0d89376d6af9" providerId="ADAL" clId="{B8CE221D-11DA-4721-A2E7-4C86B75CDBAF}" dt="2022-11-09T13:22:09.809" v="2"/>
        <pc:sldMkLst>
          <pc:docMk/>
          <pc:sldMk cId="1748600686" sldId="582"/>
        </pc:sldMkLst>
      </pc:sldChg>
      <pc:sldChg chg="modSp mod">
        <pc:chgData name="Ando Rokx" userId="7cacea2f-5028-4457-a474-0d89376d6af9" providerId="ADAL" clId="{B8CE221D-11DA-4721-A2E7-4C86B75CDBAF}" dt="2022-11-10T10:29:20.096" v="156" actId="20577"/>
        <pc:sldMkLst>
          <pc:docMk/>
          <pc:sldMk cId="2020644710" sldId="583"/>
        </pc:sldMkLst>
        <pc:graphicFrameChg chg="modGraphic">
          <ac:chgData name="Ando Rokx" userId="7cacea2f-5028-4457-a474-0d89376d6af9" providerId="ADAL" clId="{B8CE221D-11DA-4721-A2E7-4C86B75CDBAF}" dt="2022-11-10T10:29:20.096" v="156" actId="20577"/>
          <ac:graphicFrameMkLst>
            <pc:docMk/>
            <pc:sldMk cId="2020644710" sldId="583"/>
            <ac:graphicFrameMk id="4" creationId="{FEC7ACF7-D101-E975-C47C-56F35A1DB133}"/>
          </ac:graphicFrameMkLst>
        </pc:graphicFrameChg>
      </pc:sldChg>
      <pc:sldChg chg="ord">
        <pc:chgData name="Ando Rokx" userId="7cacea2f-5028-4457-a474-0d89376d6af9" providerId="ADAL" clId="{B8CE221D-11DA-4721-A2E7-4C86B75CDBAF}" dt="2022-11-10T10:21:35.764" v="53"/>
        <pc:sldMkLst>
          <pc:docMk/>
          <pc:sldMk cId="93582412" sldId="587"/>
        </pc:sldMkLst>
      </pc:sldChg>
      <pc:sldChg chg="add">
        <pc:chgData name="Ando Rokx" userId="7cacea2f-5028-4457-a474-0d89376d6af9" providerId="ADAL" clId="{B8CE221D-11DA-4721-A2E7-4C86B75CDBAF}" dt="2022-11-10T09:55:49.713" v="6" actId="2890"/>
        <pc:sldMkLst>
          <pc:docMk/>
          <pc:sldMk cId="3159661443" sldId="588"/>
        </pc:sldMkLst>
      </pc:sldChg>
      <pc:sldChg chg="addSp delSp modSp new mod setBg">
        <pc:chgData name="Ando Rokx" userId="7cacea2f-5028-4457-a474-0d89376d6af9" providerId="ADAL" clId="{B8CE221D-11DA-4721-A2E7-4C86B75CDBAF}" dt="2022-11-10T10:01:12.371" v="26" actId="26606"/>
        <pc:sldMkLst>
          <pc:docMk/>
          <pc:sldMk cId="2508985389" sldId="589"/>
        </pc:sldMkLst>
        <pc:spChg chg="del">
          <ac:chgData name="Ando Rokx" userId="7cacea2f-5028-4457-a474-0d89376d6af9" providerId="ADAL" clId="{B8CE221D-11DA-4721-A2E7-4C86B75CDBAF}" dt="2022-11-10T10:01:12.371" v="26" actId="26606"/>
          <ac:spMkLst>
            <pc:docMk/>
            <pc:sldMk cId="2508985389" sldId="589"/>
            <ac:spMk id="2" creationId="{F860C873-2619-27F9-F3C3-36383DF3F6FD}"/>
          </ac:spMkLst>
        </pc:spChg>
        <pc:spChg chg="del">
          <ac:chgData name="Ando Rokx" userId="7cacea2f-5028-4457-a474-0d89376d6af9" providerId="ADAL" clId="{B8CE221D-11DA-4721-A2E7-4C86B75CDBAF}" dt="2022-11-10T10:00:55.095" v="25"/>
          <ac:spMkLst>
            <pc:docMk/>
            <pc:sldMk cId="2508985389" sldId="589"/>
            <ac:spMk id="3" creationId="{248446FD-77D5-0B4D-6F8F-25D2FB5846AA}"/>
          </ac:spMkLst>
        </pc:spChg>
        <pc:spChg chg="add">
          <ac:chgData name="Ando Rokx" userId="7cacea2f-5028-4457-a474-0d89376d6af9" providerId="ADAL" clId="{B8CE221D-11DA-4721-A2E7-4C86B75CDBAF}" dt="2022-11-10T10:01:12.371" v="26" actId="26606"/>
          <ac:spMkLst>
            <pc:docMk/>
            <pc:sldMk cId="2508985389" sldId="589"/>
            <ac:spMk id="1031" creationId="{42A4FC2C-047E-45A5-965D-8E1E3BF09BC6}"/>
          </ac:spMkLst>
        </pc:spChg>
        <pc:picChg chg="add mod">
          <ac:chgData name="Ando Rokx" userId="7cacea2f-5028-4457-a474-0d89376d6af9" providerId="ADAL" clId="{B8CE221D-11DA-4721-A2E7-4C86B75CDBAF}" dt="2022-11-10T10:01:12.371" v="26" actId="26606"/>
          <ac:picMkLst>
            <pc:docMk/>
            <pc:sldMk cId="2508985389" sldId="589"/>
            <ac:picMk id="1026" creationId="{FA92121E-9EC9-2274-AF2F-86237BA4173C}"/>
          </ac:picMkLst>
        </pc:picChg>
      </pc:sldChg>
      <pc:sldChg chg="add">
        <pc:chgData name="Ando Rokx" userId="7cacea2f-5028-4457-a474-0d89376d6af9" providerId="ADAL" clId="{B8CE221D-11DA-4721-A2E7-4C86B75CDBAF}" dt="2022-11-10T12:54:54.191" v="157"/>
        <pc:sldMkLst>
          <pc:docMk/>
          <pc:sldMk cId="2777492656" sldId="591"/>
        </pc:sldMkLst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4842" tIns="47422" rIns="94842" bIns="47422" rtlCol="0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3815374" y="0"/>
            <a:ext cx="2918831" cy="495029"/>
          </a:xfrm>
          <a:prstGeom prst="rect">
            <a:avLst/>
          </a:prstGeom>
        </p:spPr>
        <p:txBody>
          <a:bodyPr vert="horz" lIns="94842" tIns="47422" rIns="94842" bIns="47422" rtlCol="0"/>
          <a:lstStyle>
            <a:lvl1pPr algn="r">
              <a:defRPr sz="1300"/>
            </a:lvl1pPr>
          </a:lstStyle>
          <a:p>
            <a:fld id="{B903D449-788F-4528-BC1D-7A220F5A422B}" type="datetimeFigureOut">
              <a:rPr lang="nl-NL" smtClean="0"/>
              <a:t>24-3-2023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1233488"/>
            <a:ext cx="5919787" cy="33305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842" tIns="47422" rIns="94842" bIns="47422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4842" tIns="47422" rIns="94842" bIns="47422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4842" tIns="47422" rIns="94842" bIns="47422" rtlCol="0" anchor="b"/>
          <a:lstStyle>
            <a:lvl1pPr algn="l">
              <a:defRPr sz="13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3815374" y="9371286"/>
            <a:ext cx="2918831" cy="495028"/>
          </a:xfrm>
          <a:prstGeom prst="rect">
            <a:avLst/>
          </a:prstGeom>
        </p:spPr>
        <p:txBody>
          <a:bodyPr vert="horz" lIns="94842" tIns="47422" rIns="94842" bIns="47422" rtlCol="0" anchor="b"/>
          <a:lstStyle>
            <a:lvl1pPr algn="r">
              <a:defRPr sz="1300"/>
            </a:lvl1pPr>
          </a:lstStyle>
          <a:p>
            <a:fld id="{984FE8C6-A9A8-4F80-AF06-D98FBDC16528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6143250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1825" name="Rectangle 7">
            <a:extLst>
              <a:ext uri="{FF2B5EF4-FFF2-40B4-BE49-F238E27FC236}">
                <a16:creationId xmlns:a16="http://schemas.microsoft.com/office/drawing/2014/main" id="{2AF0DB04-A1D5-ECD0-CE15-A0DD8FA59EC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1402" indent="-28130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25234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75328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25422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75516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25609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75704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25797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E24E89F-9353-9D4C-9231-A977A287A452}" type="slidenum">
              <a:rPr lang="nl-NL" altLang="nl-NL" smtClean="0">
                <a:latin typeface="Calibri" panose="020F0502020204030204" pitchFamily="34" charset="0"/>
              </a:rPr>
              <a:pPr/>
              <a:t>3</a:t>
            </a:fld>
            <a:endParaRPr lang="nl-NL" altLang="nl-NL">
              <a:latin typeface="Calibri" panose="020F0502020204030204" pitchFamily="34" charset="0"/>
            </a:endParaRPr>
          </a:p>
        </p:txBody>
      </p:sp>
      <p:sp>
        <p:nvSpPr>
          <p:cNvPr id="461826" name="Rectangle 2">
            <a:extLst>
              <a:ext uri="{FF2B5EF4-FFF2-40B4-BE49-F238E27FC236}">
                <a16:creationId xmlns:a16="http://schemas.microsoft.com/office/drawing/2014/main" id="{EA90217C-FF24-3157-E94A-1C2AC62CC0A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1827" name="Rectangle 3">
            <a:extLst>
              <a:ext uri="{FF2B5EF4-FFF2-40B4-BE49-F238E27FC236}">
                <a16:creationId xmlns:a16="http://schemas.microsoft.com/office/drawing/2014/main" id="{5F374701-0CC4-24EC-5A75-98B04519EAFD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nl-N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3873" name="Rectangle 7">
            <a:extLst>
              <a:ext uri="{FF2B5EF4-FFF2-40B4-BE49-F238E27FC236}">
                <a16:creationId xmlns:a16="http://schemas.microsoft.com/office/drawing/2014/main" id="{D8B31C11-33EF-5ED0-0BE1-F58B6DF1A757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1402" indent="-28130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25234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75328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25422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75516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25609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75704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25797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2AEB8B83-4C1D-314B-A7B4-49C7B826F824}" type="slidenum">
              <a:rPr lang="nl-NL" altLang="nl-NL" smtClean="0">
                <a:solidFill>
                  <a:srgbClr val="000000"/>
                </a:solidFill>
              </a:rPr>
              <a:pPr/>
              <a:t>4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63874" name="Rectangle 2">
            <a:extLst>
              <a:ext uri="{FF2B5EF4-FFF2-40B4-BE49-F238E27FC236}">
                <a16:creationId xmlns:a16="http://schemas.microsoft.com/office/drawing/2014/main" id="{492F6743-165A-8816-CEC9-F0B87E2C7E5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3875" name="Rectangle 3">
            <a:extLst>
              <a:ext uri="{FF2B5EF4-FFF2-40B4-BE49-F238E27FC236}">
                <a16:creationId xmlns:a16="http://schemas.microsoft.com/office/drawing/2014/main" id="{12E94CA8-833C-C8A5-31E9-147603481B0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nl-NL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5921" name="Rectangle 7">
            <a:extLst>
              <a:ext uri="{FF2B5EF4-FFF2-40B4-BE49-F238E27FC236}">
                <a16:creationId xmlns:a16="http://schemas.microsoft.com/office/drawing/2014/main" id="{169621DB-AF7C-4BF6-068D-BD1E0AE23EC3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31402" indent="-281309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25234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575328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25422" indent="-225047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475516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25609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375704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25797" indent="-225047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0EAF6EF1-36C5-AB43-9D7B-46336CC58B1A}" type="slidenum">
              <a:rPr lang="nl-NL" altLang="nl-NL" smtClean="0">
                <a:solidFill>
                  <a:srgbClr val="000000"/>
                </a:solidFill>
              </a:rPr>
              <a:pPr/>
              <a:t>5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465922" name="Rectangle 2">
            <a:extLst>
              <a:ext uri="{FF2B5EF4-FFF2-40B4-BE49-F238E27FC236}">
                <a16:creationId xmlns:a16="http://schemas.microsoft.com/office/drawing/2014/main" id="{0BFB7B7F-1099-8D47-C3A4-DD0CD70F53E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65923" name="Rectangle 3">
            <a:extLst>
              <a:ext uri="{FF2B5EF4-FFF2-40B4-BE49-F238E27FC236}">
                <a16:creationId xmlns:a16="http://schemas.microsoft.com/office/drawing/2014/main" id="{AEFC3A32-7CD4-2E1C-773F-4743B2A8B3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en-US" altLang="nl-NL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0497" name="Rectangle 7">
            <a:extLst>
              <a:ext uri="{FF2B5EF4-FFF2-40B4-BE49-F238E27FC236}">
                <a16:creationId xmlns:a16="http://schemas.microsoft.com/office/drawing/2014/main" id="{A50FE988-744B-FB1E-22D7-3E6CFF987EFB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F575637-19AE-7F47-ACED-3D676AF95C6D}" type="slidenum">
              <a:rPr kumimoji="0" lang="nl-NL" altLang="nl-NL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MS PGothic" panose="020B0600070205080204" pitchFamily="34" charset="-128"/>
                <a:cs typeface="Arial" panose="020B0604020202020204" pitchFamily="34" charset="0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nl-NL" altLang="nl-NL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 pitchFamily="34" charset="0"/>
              <a:ea typeface="MS PGothic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90498" name="Rectangle 2">
            <a:extLst>
              <a:ext uri="{FF2B5EF4-FFF2-40B4-BE49-F238E27FC236}">
                <a16:creationId xmlns:a16="http://schemas.microsoft.com/office/drawing/2014/main" id="{07DF14E8-B027-39F4-C1E5-56420C371AF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90499" name="Rectangle 3">
            <a:extLst>
              <a:ext uri="{FF2B5EF4-FFF2-40B4-BE49-F238E27FC236}">
                <a16:creationId xmlns:a16="http://schemas.microsoft.com/office/drawing/2014/main" id="{05AACA93-474B-813C-F2A8-58639A2E8B4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nl-NL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929" name="Rectangle 7">
            <a:extLst>
              <a:ext uri="{FF2B5EF4-FFF2-40B4-BE49-F238E27FC236}">
                <a16:creationId xmlns:a16="http://schemas.microsoft.com/office/drawing/2014/main" id="{91AFDF69-BB0E-2586-354D-97DAF569A252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70597" indent="-296384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85534" indent="-237106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59748" indent="-237106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133960" indent="-237106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608174" indent="-23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3082389" indent="-23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556601" indent="-23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4030815" indent="-237106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fld id="{DD643F16-8A0C-D84E-AC07-EA461EA58CCE}" type="slidenum">
              <a:rPr lang="nl-NL" altLang="nl-NL" smtClean="0">
                <a:solidFill>
                  <a:srgbClr val="000000"/>
                </a:solidFill>
              </a:rPr>
              <a:pPr/>
              <a:t>28</a:t>
            </a:fld>
            <a:endParaRPr lang="nl-NL" altLang="nl-NL">
              <a:solidFill>
                <a:srgbClr val="000000"/>
              </a:solidFill>
            </a:endParaRPr>
          </a:p>
        </p:txBody>
      </p:sp>
      <p:sp>
        <p:nvSpPr>
          <p:cNvPr id="508930" name="Rectangle 2">
            <a:extLst>
              <a:ext uri="{FF2B5EF4-FFF2-40B4-BE49-F238E27FC236}">
                <a16:creationId xmlns:a16="http://schemas.microsoft.com/office/drawing/2014/main" id="{CAE45666-A06A-875F-F0C6-0FA6872ED07D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08931" name="Rectangle 3">
            <a:extLst>
              <a:ext uri="{FF2B5EF4-FFF2-40B4-BE49-F238E27FC236}">
                <a16:creationId xmlns:a16="http://schemas.microsoft.com/office/drawing/2014/main" id="{8C0F5D61-F1CD-04FD-A309-05426A5C5D0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/>
            <a:endParaRPr lang="en-US" altLang="nl-N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nl-NL"/>
              <a:t>Klik om de ondertitelstijl van het model te bewerken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2492990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51596725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2311195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41F9B3-6964-AF46-C5BC-E88B094162A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BB68ACC-D744-0A7C-B525-B961007727C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37406D-1470-CEF8-7534-3FA490DFA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FF8853-DE61-405A-23CA-85C88963A9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647E70-81C6-07F4-3E44-3751F98AE7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120136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C2CD77-5F30-A792-A4AB-45C800D5BD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4451F-C00B-952A-1FF6-24BA6931B87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C6BE9D-A8F7-39AF-AF1D-B3BA4988AE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EF83B3-2762-063E-2324-6FFCE17BEB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1A561DA-CA38-F032-FF82-78883B6DD7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384245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6D11CD3-4796-2C7C-C487-345AD8A310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440159-ADDE-F8C0-0E4D-B11C939DE2C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A22CF8-5E4D-1289-6F2D-2A4AAAF84E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F1B597-892A-2086-5718-24B5E2C455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4F27969-1B47-287B-0DA9-ACA2A3ED32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09325097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DEBC5C-7F0C-3EBE-1F8A-38002541F9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FC165B1-7253-F6FE-0CA9-70B62DD8FEE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47A1FD3-C167-98FE-B827-0C6E79AA216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B5919A-0088-4E67-EAB6-607CC0AE58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E5832E6-50A2-0762-A573-D5F86B0997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36965D-A526-C918-5134-C27073289D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71295721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39BC40-07F5-CDFA-892F-42A956AAA9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192C74-F931-CFDE-149A-997F070D43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917A11-9A6C-7126-E4F2-0B6DBDADC9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3A983BA-23FF-EF32-6BED-785FC197D0C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6A6AFEB-4C3E-BDA9-95C5-9243E46B04C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F6BF233-4AA7-E137-0E0D-77AE8731F0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0FFCB9-33FE-4AC3-228E-816B63E4C1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F15C102-8E07-39EA-B922-A266E2176B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23450283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C929-6994-2C0F-A69D-288B3A92FB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9A41FF9-0870-7500-9BB3-09AD060BAC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F5892F-9CE4-D1AB-2C9F-5D45A3C465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F1851E-E8E8-9E3B-96D2-B1A9D7D6C8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499975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93FE103-200A-DA8D-A290-7222D1122E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18FB858-5AEB-F11E-00E6-A191A71E76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AABC53F-C0BD-92B6-2069-B421F98F7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30074437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BE40DC-019A-E1B6-463A-752C822611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CC6A5B2-000B-A853-AEDA-7CAB8136DDF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63AAB81-0F9E-7F1A-4044-1DFAF4A0EC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2499620-4942-322C-ADB6-557AC5C56D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C656498-740F-DBBC-6AB6-241A2ACE86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D08B1CD-B9E0-E699-2509-5CCDC1CC6D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0267418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88591225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F164F-F2B1-9F68-2798-EDDF9A7D3C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D7562373-A528-DC07-A7DC-A52DCABEBA7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0D67D5-AED0-B29A-A0FF-B0B5EB95DC8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D7C0FEE-65D3-65DF-90CE-B0711BC89B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AE1F6D9-67C9-1B5E-E605-4143AEB467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33DAF5C-9BD5-8BAC-63B9-CCD50F7E3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44745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AC35-3CA4-D416-4BBF-BD0B5DDBFC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70D81CA-9995-F331-4A36-BC06110C914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998956-2025-933B-DFE6-6024A8CBA8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0729A5-8BAB-48D7-2635-3A76E0B8F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152F122-D0C0-BF90-8572-D6522CA742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82759264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47F1F8A-B23A-E25A-92D7-AFAE3C6F049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D452B23-3F6C-640F-B9A7-FB988967F9E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4E663-AEBE-0A8B-D3E3-CD836F3B45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E6659D-F3AC-C9AD-D96E-660ED46E15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B539BBA-9808-66D5-63E5-D6C2ED6EDE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850399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981978-9FD5-3F81-A534-61046D9653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F929C3E-994C-FE20-D68E-F9F8FE8EED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380B605-F8DC-DD63-B1FD-7BF9B0276C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8EEF8E1-5B4C-890E-BCCE-6B8EF8D10C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29F918-3C7F-109E-AE44-E95BCCCB80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611940460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A171EB-C982-C515-ED70-29DDB03F60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6005E-550E-C2DF-C833-2C509D50A86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1BBCA4E-5A06-1629-584C-2AFFAAF81AA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272916-D875-C7AC-C266-7BF0FA5930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2A4EB1E-10CF-25B1-FE01-8BD755BFA7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5919284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D03BEEA-D5B9-F538-E4E5-3A624AEFC4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A890A3A-EA51-4263-0210-ACA3D8E87D3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6E28D5-A647-0CDA-0267-DCB92E6545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9D1FAD6-3D3A-127F-9905-E9BF0F733C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E0E097-1C6F-E465-792F-DA65DAB4B6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82332858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506ED7-D9F3-BE6C-4B2A-5FDC209A7C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47ABB2-3423-EFE0-23AC-EE83C36974A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1EEA1-01A8-5DB7-2AD4-F3D69BB521C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A48B310-79CC-9FFD-B89E-C75A315BBD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B4F99-9B51-49C3-1905-0F852A4715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100F339-D3CD-8347-CA62-5A4A44E75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55921875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994EF5-6099-7090-E13C-6762FEC5E67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9348BE0-3C65-425E-5027-E0B3215BD2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A215B7-41D8-1404-908D-80FF9146E85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EE49CDC-2383-6797-FF9A-645D593107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11EE65C-91BA-EAB4-413F-32F8D245D7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C635732-84F0-0477-791E-DDA3CC49B9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66B9C3A-3FD6-895E-4095-717298CCC3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CB533CB-0533-1D6C-DD08-43AC236091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9361788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14AC0-4247-1D9E-DC33-799FF50920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A93DC13-63AC-921E-8F0F-FAD91491B8D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6A7E991-E59C-FBF8-1755-3D67812C9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F0332C-2CA2-40BB-D779-DEEE15AF4E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377635133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45A515B2-83D0-625E-EFBD-1113E4446E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E965387-2DBF-4733-25F9-365592FD37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715B2C8-78CE-5CC3-ED44-C20179572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4578036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84349571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8C916-C619-2323-546C-91EEECF4A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9F3A502-2AD2-A4D3-91E1-DB642785CBD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F18EAEC-3BBC-213E-4BEA-15B5B0FE20E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6C1A3A-E0BC-BDB2-8943-F268FF58B8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BEE992D-6948-FE47-9425-DC87780293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CF8FB55-CF50-60E4-BA35-8E9CA5A6AE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379322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D89C4F-BD32-CD63-8560-E22E0A20B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99783FF-77AC-FE16-5134-5943E73CFAB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NL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F94A626-A29D-C52F-3D67-A252FCB7B13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1C23BD0-729C-0E4C-60F2-35D52A3F7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A37C140-7F18-6026-2225-D2E7D83DF3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E9914B-C8D9-9B40-0536-EABBE86CE8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203274629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4CA148-0959-F100-F7A0-6B0E41E2DF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6BC0CD8-B489-693E-1E7F-35FD94501B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2BFC52B-D854-402F-4EA0-C7913F90C6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FB5AEB8-D4FF-DE08-9908-80478FECE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E2067D2-92C0-2C71-4AFE-5F1E6517F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01902595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8A00211-75AB-AE7F-3B44-A05B6DA53A8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3189E29-FD06-4CFF-E046-FA56511505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BBD5F37-157B-371D-5699-D95FC9F125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198F029-6D65-B20D-50B7-A2008F75F52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59CC84-EFE3-9BE3-21A7-234FBFA72B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4336355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Ondertitel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het opmaakprofiel van de modelondertitel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3507E1BD-6D3F-48F8-B912-018CAFBB03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E91DFB-DF76-8249-AEBE-0EF89907CB55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9A6F11C-1FDD-6173-F372-E07706F60B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CD1D5D1-FB29-0B7E-1BF0-83BAE329B5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634409E-3A63-9B4C-9052-CEAD4E7835E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72769242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BD21FDF5-C972-5526-0388-6BC33BB7DB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75FB04-A58C-4743-8BCF-7EA1286D1CBB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41A2102E-4DFD-4DB2-308B-CA4C6E2F67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0D37110D-23AC-3D42-97A7-B9B3C2E39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4AAED7-5013-CD47-8652-52E6248AAB63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4146906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ek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C14795F8-A387-635E-9C32-A5994107D4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38C7F6-81DC-F440-8912-B6C8AC5958AD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A254CCE2-15FF-6BE9-EB1E-A4C5B484B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394DBFB-E53E-D62E-D444-BC3E1D02278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8AD964-798E-6A4C-89A1-F6D48CA621A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708088224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3E85689B-FB71-56B1-9258-88101E3A7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C7F4783-FC9A-7A45-88DB-08C51FC696A8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E83EB153-996E-7562-24E7-201ED7CD9E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78C1D415-6F0B-9B90-7DED-92861C86F0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57E0CD1-C9F9-2848-BF1D-456D3AADF886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634089375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7" name="Tijdelijke aanduiding voor datum 3">
            <a:extLst>
              <a:ext uri="{FF2B5EF4-FFF2-40B4-BE49-F238E27FC236}">
                <a16:creationId xmlns:a16="http://schemas.microsoft.com/office/drawing/2014/main" id="{520A9226-F002-7E1C-4470-7C037E9ECE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C8A6EC1-B095-AA4D-BD3F-CDE00D023096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8" name="Tijdelijke aanduiding voor voettekst 4">
            <a:extLst>
              <a:ext uri="{FF2B5EF4-FFF2-40B4-BE49-F238E27FC236}">
                <a16:creationId xmlns:a16="http://schemas.microsoft.com/office/drawing/2014/main" id="{8565B609-16CA-1056-938A-DA22383FE6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Tijdelijke aanduiding voor dianummer 5">
            <a:extLst>
              <a:ext uri="{FF2B5EF4-FFF2-40B4-BE49-F238E27FC236}">
                <a16:creationId xmlns:a16="http://schemas.microsoft.com/office/drawing/2014/main" id="{4B3594D3-22BA-B685-DA6D-71BB1C9D19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D25704-2895-484A-AE2A-33758346D7D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123465467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>
            <a:extLst>
              <a:ext uri="{FF2B5EF4-FFF2-40B4-BE49-F238E27FC236}">
                <a16:creationId xmlns:a16="http://schemas.microsoft.com/office/drawing/2014/main" id="{B2056778-B534-A053-9038-43EA3FBC34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ACDA7FD-D7BF-B342-B72C-0BF693AD4D52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4" name="Tijdelijke aanduiding voor voettekst 4">
            <a:extLst>
              <a:ext uri="{FF2B5EF4-FFF2-40B4-BE49-F238E27FC236}">
                <a16:creationId xmlns:a16="http://schemas.microsoft.com/office/drawing/2014/main" id="{09B9B8DC-7E8C-944A-A7D1-4E3BAFFC68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Tijdelijke aanduiding voor dianummer 5">
            <a:extLst>
              <a:ext uri="{FF2B5EF4-FFF2-40B4-BE49-F238E27FC236}">
                <a16:creationId xmlns:a16="http://schemas.microsoft.com/office/drawing/2014/main" id="{61CE4406-11B2-7721-F5FD-F748A59B6E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FFCF26C-EC3F-F54E-B79E-A9671774476A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50412036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nhoud van twe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957811407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3">
            <a:extLst>
              <a:ext uri="{FF2B5EF4-FFF2-40B4-BE49-F238E27FC236}">
                <a16:creationId xmlns:a16="http://schemas.microsoft.com/office/drawing/2014/main" id="{62479825-79FD-7364-605F-4C881FF3F2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5A60212-6715-1743-B82E-1E1E37C4A81F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3" name="Tijdelijke aanduiding voor voettekst 4">
            <a:extLst>
              <a:ext uri="{FF2B5EF4-FFF2-40B4-BE49-F238E27FC236}">
                <a16:creationId xmlns:a16="http://schemas.microsoft.com/office/drawing/2014/main" id="{E006A86D-E165-6DAA-B7F3-43A8E482DB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Tijdelijke aanduiding voor dianummer 5">
            <a:extLst>
              <a:ext uri="{FF2B5EF4-FFF2-40B4-BE49-F238E27FC236}">
                <a16:creationId xmlns:a16="http://schemas.microsoft.com/office/drawing/2014/main" id="{F3950CBA-FEB1-877E-AB4C-02BE571A3C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CCC5D47-E4CD-3348-8409-BBDD931E2C8C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1433584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F876D3E4-F9FA-8BEB-71E8-1BA9796ABE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E2FD49-9D7F-E440-A40F-3105CCA797D6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984D4642-845B-C848-E3B0-DE401FD141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9D11971A-D988-5E47-7CE3-EFC11FE366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B6596-3D8F-3B47-B99E-C274A6A32FF4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8072782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nl-NL" noProof="0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3">
            <a:extLst>
              <a:ext uri="{FF2B5EF4-FFF2-40B4-BE49-F238E27FC236}">
                <a16:creationId xmlns:a16="http://schemas.microsoft.com/office/drawing/2014/main" id="{ABD3C88D-743F-3784-8C80-B062B95823D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8F73FFA-0C95-4E4C-A858-C7D92DA11429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6" name="Tijdelijke aanduiding voor voettekst 4">
            <a:extLst>
              <a:ext uri="{FF2B5EF4-FFF2-40B4-BE49-F238E27FC236}">
                <a16:creationId xmlns:a16="http://schemas.microsoft.com/office/drawing/2014/main" id="{0118B138-1D7B-0BF5-31EF-6651248EEB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Tijdelijke aanduiding voor dianummer 5">
            <a:extLst>
              <a:ext uri="{FF2B5EF4-FFF2-40B4-BE49-F238E27FC236}">
                <a16:creationId xmlns:a16="http://schemas.microsoft.com/office/drawing/2014/main" id="{E25CEB9B-DF2C-AD74-BD84-0C7B2B742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EB3F421-13E5-8D48-B40B-4D9367CA82C0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25712093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en verticale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D9084CCB-AFAD-CEB9-E2BF-FE0403DAE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C423F4-0086-F748-8379-A96AE534C5E9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33C11CE3-204E-35F8-8883-3D6F1D5A40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9C18D556-4B1E-62F7-D7B5-21AC737392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265EA9-D9D2-3345-A9D5-68820826C362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51746547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e 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e titel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verticale tekst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7585596E-EFAD-4321-D5CA-28E72DE29CB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4A6CECD-0F8A-CE47-8D4F-DBAF1371DE9D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CE581F38-39DB-5495-DAF4-8D97A9D973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C517A546-A7E0-6919-F8A4-184FBCECE0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D229F4D-89B4-784C-939E-A5E5747D3968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12526047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7" name="Tijdelijke aanduiding voor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8" name="Tijdelijke aanduiding voor voettekst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9" name="Tijdelijke aanduiding voor dianumm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414831596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4" name="Tijdelijke aanduiding voor voettekst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5" name="Tijdelijke aanduiding voor dianumm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9377826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3" name="Tijdelijke aanduiding voor voettekst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33496041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oud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25683892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de-DE"/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nl-NL"/>
              <a:t>Klik om de modelstijlen te bewerken</a:t>
            </a:r>
          </a:p>
        </p:txBody>
      </p:sp>
      <p:sp>
        <p:nvSpPr>
          <p:cNvPr id="5" name="Tijdelijke aanduiding voor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DE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8429240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titel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nl-NL"/>
              <a:t>Klik om de stijl te bewerken</a:t>
            </a:r>
            <a:endParaRPr lang="de-DE"/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nl-NL"/>
              <a:t>Klik om de modelstijlen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  <a:endParaRPr lang="de-DE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953BDC-9EAE-49FE-9892-958C9F845175}" type="datetimeFigureOut">
              <a:rPr lang="de-DE" smtClean="0"/>
              <a:t>24.03.2023</a:t>
            </a:fld>
            <a:endParaRPr lang="de-DE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DE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D814C8-F66B-4915-9FEC-D62A1DED085F}" type="slidenum">
              <a:rPr lang="de-DE" smtClean="0"/>
              <a:t>‹nr.›</a:t>
            </a:fld>
            <a:endParaRPr lang="de-DE"/>
          </a:p>
        </p:txBody>
      </p:sp>
    </p:spTree>
    <p:extLst>
      <p:ext uri="{BB962C8B-B14F-4D97-AF65-F5344CB8AC3E}">
        <p14:creationId xmlns:p14="http://schemas.microsoft.com/office/powerpoint/2010/main" val="17105468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AB556F8-C2C6-267D-96BA-3696B82750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8D089B3-2732-50D8-DDEA-DEDE18DD5F0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E6146DD-CB33-E086-820D-654E577FC8D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7AED1D6-8F72-3B43-9CE0-AECA0332AFB9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DEABAF-8F20-120E-6051-B17FDF5A48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8471A32-AB6A-17A1-180A-97C65A6160A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DF0B8E2-AA57-2B42-ADDA-8D1A9A700078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17149954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DE46836-88DE-53C4-E211-2E7B713FCE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NL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B4C7E8-9363-CA11-51BD-35CC9C4D19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NL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DA99C5-D7ED-42CF-5D34-CAD3A9A6A34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AFF93AE-D88E-3741-8A9F-5E7654CCD37B}" type="datetimeFigureOut">
              <a:rPr lang="en-NL" smtClean="0"/>
              <a:t>03/24/2023</a:t>
            </a:fld>
            <a:endParaRPr lang="en-NL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847476-A0E5-3115-B1FD-0859E51F865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NL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178A33-97B2-4E70-89DE-C138EA1BA47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94F2757-F3E8-D447-8CE3-F73F386285F0}" type="slidenum">
              <a:rPr lang="en-NL" smtClean="0"/>
              <a:t>‹nr.›</a:t>
            </a:fld>
            <a:endParaRPr lang="en-NL"/>
          </a:p>
        </p:txBody>
      </p:sp>
    </p:spTree>
    <p:extLst>
      <p:ext uri="{BB962C8B-B14F-4D97-AF65-F5344CB8AC3E}">
        <p14:creationId xmlns:p14="http://schemas.microsoft.com/office/powerpoint/2010/main" val="99883583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>
            <a:extLst>
              <a:ext uri="{FF2B5EF4-FFF2-40B4-BE49-F238E27FC236}">
                <a16:creationId xmlns:a16="http://schemas.microsoft.com/office/drawing/2014/main" id="{7594B977-8392-DB78-6115-D1D139865AE1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stijl te bewerken</a:t>
            </a:r>
          </a:p>
        </p:txBody>
      </p:sp>
      <p:sp>
        <p:nvSpPr>
          <p:cNvPr id="1027" name="Tijdelijke aanduiding voor tekst 2">
            <a:extLst>
              <a:ext uri="{FF2B5EF4-FFF2-40B4-BE49-F238E27FC236}">
                <a16:creationId xmlns:a16="http://schemas.microsoft.com/office/drawing/2014/main" id="{57730290-1FD2-E43E-A527-D67D2B3716D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altLang="nl-NL"/>
              <a:t>Klik om de modelstijlen te bewerken</a:t>
            </a:r>
          </a:p>
          <a:p>
            <a:pPr lvl="1"/>
            <a:r>
              <a:rPr lang="nl-NL" altLang="nl-NL"/>
              <a:t>Tweede niveau</a:t>
            </a:r>
          </a:p>
          <a:p>
            <a:pPr lvl="2"/>
            <a:r>
              <a:rPr lang="nl-NL" altLang="nl-NL"/>
              <a:t>Derde niveau</a:t>
            </a:r>
          </a:p>
          <a:p>
            <a:pPr lvl="3"/>
            <a:r>
              <a:rPr lang="nl-NL" altLang="nl-NL"/>
              <a:t>Vierde niveau</a:t>
            </a:r>
          </a:p>
          <a:p>
            <a:pPr lvl="4"/>
            <a:r>
              <a:rPr lang="nl-NL" altLang="nl-NL"/>
              <a:t>Vijfde niveau</a:t>
            </a:r>
          </a:p>
        </p:txBody>
      </p:sp>
      <p:sp>
        <p:nvSpPr>
          <p:cNvPr id="4" name="Tijdelijke aanduiding voor datum 3">
            <a:extLst>
              <a:ext uri="{FF2B5EF4-FFF2-40B4-BE49-F238E27FC236}">
                <a16:creationId xmlns:a16="http://schemas.microsoft.com/office/drawing/2014/main" id="{FEDCCA73-7082-0E06-906D-6D00AD305AE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821304F-6BF0-F34D-BECE-1B20C3E297EE}" type="datetimeFigureOut">
              <a:rPr lang="nl-NL" altLang="nl-NL"/>
              <a:pPr>
                <a:defRPr/>
              </a:pPr>
              <a:t>24-3-2023</a:t>
            </a:fld>
            <a:endParaRPr lang="nl-NL" altLang="nl-NL"/>
          </a:p>
        </p:txBody>
      </p:sp>
      <p:sp>
        <p:nvSpPr>
          <p:cNvPr id="5" name="Tijdelijke aanduiding voor voettekst 4">
            <a:extLst>
              <a:ext uri="{FF2B5EF4-FFF2-40B4-BE49-F238E27FC236}">
                <a16:creationId xmlns:a16="http://schemas.microsoft.com/office/drawing/2014/main" id="{FA542D22-755D-80A2-6A28-08A68D5F0DE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Tijdelijke aanduiding voor dianummer 5">
            <a:extLst>
              <a:ext uri="{FF2B5EF4-FFF2-40B4-BE49-F238E27FC236}">
                <a16:creationId xmlns:a16="http://schemas.microsoft.com/office/drawing/2014/main" id="{1F8E14E1-77DF-236B-D8F4-C054F3804E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Verdana" panose="020B060403050404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F3F70CC-BB29-F945-B76A-25E7074BFC8E}" type="slidenum">
              <a:rPr lang="nl-NL" altLang="nl-NL"/>
              <a:pPr>
                <a:defRPr/>
              </a:pPr>
              <a:t>‹nr.›</a:t>
            </a:fld>
            <a:endParaRPr lang="nl-NL" altLang="nl-NL"/>
          </a:p>
        </p:txBody>
      </p:sp>
    </p:spTree>
    <p:extLst>
      <p:ext uri="{BB962C8B-B14F-4D97-AF65-F5344CB8AC3E}">
        <p14:creationId xmlns:p14="http://schemas.microsoft.com/office/powerpoint/2010/main" val="68837780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MS PGothic" panose="020B0600070205080204" pitchFamily="34" charset="-128"/>
          <a:cs typeface="MS PGothic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  <a:ea typeface="MS PGothic" panose="020B0600070205080204" pitchFamily="34" charset="-128"/>
          <a:cs typeface="MS PGothic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Verdana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MS PGothic" panose="020B0600070205080204" pitchFamily="34" charset="-128"/>
          <a:cs typeface="MS PGothic" charset="0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35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4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jpeg"/><Relationship Id="rId3" Type="http://schemas.openxmlformats.org/officeDocument/2006/relationships/image" Target="../media/image27.jpeg"/><Relationship Id="rId7" Type="http://schemas.openxmlformats.org/officeDocument/2006/relationships/image" Target="../media/image31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4.xml"/><Relationship Id="rId6" Type="http://schemas.openxmlformats.org/officeDocument/2006/relationships/image" Target="../media/image30.png"/><Relationship Id="rId5" Type="http://schemas.openxmlformats.org/officeDocument/2006/relationships/image" Target="../media/image29.jpeg"/><Relationship Id="rId4" Type="http://schemas.openxmlformats.org/officeDocument/2006/relationships/image" Target="../media/image28.jpeg"/><Relationship Id="rId9" Type="http://schemas.openxmlformats.org/officeDocument/2006/relationships/image" Target="../media/image33.jpe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29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3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emf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3CDC82-B9F5-AAD2-5728-43BCC014E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741AEB5-02DD-0B99-2120-ECC753AC313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3074" name="Picture 2" descr="bol.com | Het leven is geen feest, Ando Rokx | 9789079729425 | Boeken">
            <a:extLst>
              <a:ext uri="{FF2B5EF4-FFF2-40B4-BE49-F238E27FC236}">
                <a16:creationId xmlns:a16="http://schemas.microsoft.com/office/drawing/2014/main" id="{0991AF3A-A782-BE18-8271-389E747978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1588" y="0"/>
            <a:ext cx="4567237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8461655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47" name="Rectangle 471046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71042" name="Tijdelijke aanduiding voor inhoud 3" descr="great love.jpg">
            <a:extLst>
              <a:ext uri="{FF2B5EF4-FFF2-40B4-BE49-F238E27FC236}">
                <a16:creationId xmlns:a16="http://schemas.microsoft.com/office/drawing/2014/main" id="{2338E705-848D-F462-A8BC-0149CCE2979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43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FA92121E-9EC9-2274-AF2F-86237BA4173C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6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898538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615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4" name="Rectangle 615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70" name="Group 615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156" name="Oval 615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7" name="Oval 615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8" name="Oval 615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9" name="Oval 615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0" name="Oval 615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1" name="Oval 616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63" name="Rectangle 616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65" name="Group 616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166" name="Straight Connector 616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7" name="Straight Connector 616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8" name="Straight Connector 616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9" name="Straight Connector 616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9FC89B-A32E-57E2-004E-3B0B9BB68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 r="1" b="2332"/>
          <a:stretch/>
        </p:blipFill>
        <p:spPr bwMode="auto">
          <a:xfrm>
            <a:off x="626590" y="317578"/>
            <a:ext cx="10851111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71" name="Group 617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6172" name="Straight Connector 617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3" name="Straight Connector 617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4" name="Straight Connector 617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5" name="Straight Connector 617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77" name="Rectangle 617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79" name="Group 617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180" name="Straight Connector 617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1" name="Straight Connector 618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2" name="Straight Connector 618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3" name="Straight Connector 618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3C804B-AB5E-884E-E474-D6981D61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nl-NL" sz="6000" dirty="0">
                <a:solidFill>
                  <a:schemeClr val="bg1"/>
                </a:solidFill>
              </a:rPr>
              <a:t>MAAR !!!!!!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641F51-2939-FE71-27DE-BA6EAFB1E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453780"/>
          </a:xfrm>
          <a:noFill/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endParaRPr lang="nl-NL" sz="15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25% van alle volwassenen (18-65) voldoet op dit moment aan de criteria voor een psychiatrische diagnose</a:t>
            </a:r>
          </a:p>
          <a:p>
            <a:r>
              <a:rPr lang="nl-NL" sz="2400" dirty="0">
                <a:solidFill>
                  <a:schemeClr val="bg1"/>
                </a:solidFill>
              </a:rPr>
              <a:t>40% van alle volwassen minstens 1 keer in hun leven</a:t>
            </a:r>
          </a:p>
          <a:p>
            <a:endParaRPr lang="nl-NL" sz="1500" dirty="0">
              <a:solidFill>
                <a:schemeClr val="bg1"/>
              </a:solidFill>
            </a:endParaRPr>
          </a:p>
          <a:p>
            <a:pPr marL="0" indent="0">
              <a:buNone/>
            </a:pPr>
            <a:endParaRPr lang="nl-NL" sz="15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chemeClr val="bg1"/>
                </a:solidFill>
              </a:rPr>
              <a:t>20% van alle kinderen tot 18 jaar voldoet op dit moment aan de criteria voor een psychiatrische diagnose</a:t>
            </a:r>
          </a:p>
        </p:txBody>
      </p:sp>
    </p:spTree>
    <p:extLst>
      <p:ext uri="{BB962C8B-B14F-4D97-AF65-F5344CB8AC3E}">
        <p14:creationId xmlns:p14="http://schemas.microsoft.com/office/powerpoint/2010/main" val="371580506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0C4E91-8CF0-BB4A-A2B6-30183D273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965430" y="629268"/>
            <a:ext cx="6586491" cy="1286160"/>
          </a:xfrm>
        </p:spPr>
        <p:txBody>
          <a:bodyPr anchor="b">
            <a:normAutofit/>
          </a:bodyPr>
          <a:lstStyle/>
          <a:p>
            <a:r>
              <a:rPr lang="en-US" dirty="0" err="1">
                <a:latin typeface="Arial Nova"/>
                <a:cs typeface="Calibri Light"/>
              </a:rPr>
              <a:t>Medische</a:t>
            </a:r>
            <a:r>
              <a:rPr lang="en-US" dirty="0">
                <a:latin typeface="Arial Nova"/>
                <a:cs typeface="Calibri Light"/>
              </a:rPr>
              <a:t> </a:t>
            </a:r>
            <a:r>
              <a:rPr lang="en-US" dirty="0" err="1">
                <a:latin typeface="Arial Nova"/>
                <a:cs typeface="Calibri Light"/>
              </a:rPr>
              <a:t>metafoor</a:t>
            </a:r>
            <a:endParaRPr lang="en-US">
              <a:latin typeface="Arial Nova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7E8DDDE-F630-A65F-9351-397DEF5CBE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65431" y="2438400"/>
            <a:ext cx="6586489" cy="3785419"/>
          </a:xfr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sz="1900" dirty="0" err="1">
                <a:latin typeface="Arial Nova"/>
                <a:cs typeface="Calibri"/>
              </a:rPr>
              <a:t>Klachten</a:t>
            </a:r>
            <a:r>
              <a:rPr lang="en-US" sz="1900" dirty="0">
                <a:latin typeface="Arial Nova"/>
                <a:cs typeface="Calibri"/>
              </a:rPr>
              <a:t> </a:t>
            </a:r>
            <a:r>
              <a:rPr lang="en-US" sz="1900" dirty="0" err="1">
                <a:latin typeface="Arial Nova"/>
                <a:cs typeface="Calibri"/>
              </a:rPr>
              <a:t>zijn</a:t>
            </a:r>
            <a:r>
              <a:rPr lang="en-US" sz="1900" dirty="0">
                <a:latin typeface="Arial Nova"/>
                <a:cs typeface="Calibri"/>
              </a:rPr>
              <a:t> </a:t>
            </a:r>
            <a:r>
              <a:rPr lang="en-US" sz="1900" dirty="0" err="1">
                <a:latin typeface="Arial Nova"/>
                <a:cs typeface="Calibri"/>
              </a:rPr>
              <a:t>symptomen</a:t>
            </a:r>
            <a:r>
              <a:rPr lang="en-US" sz="1900" dirty="0">
                <a:latin typeface="Arial Nova"/>
                <a:cs typeface="Calibri"/>
              </a:rPr>
              <a:t> van </a:t>
            </a:r>
            <a:r>
              <a:rPr lang="en-US" sz="1900" dirty="0" err="1">
                <a:latin typeface="Arial Nova"/>
                <a:cs typeface="Calibri"/>
              </a:rPr>
              <a:t>een</a:t>
            </a:r>
            <a:r>
              <a:rPr lang="en-US" sz="1900" dirty="0">
                <a:latin typeface="Arial Nova"/>
                <a:cs typeface="Calibri"/>
              </a:rPr>
              <a:t> </a:t>
            </a:r>
            <a:r>
              <a:rPr lang="en-US" sz="1900" dirty="0" err="1">
                <a:latin typeface="Arial Nova"/>
                <a:cs typeface="Calibri"/>
              </a:rPr>
              <a:t>onderliggende</a:t>
            </a:r>
            <a:r>
              <a:rPr lang="en-US" sz="1900" dirty="0">
                <a:latin typeface="Arial Nova"/>
                <a:cs typeface="Calibri"/>
              </a:rPr>
              <a:t> </a:t>
            </a:r>
            <a:r>
              <a:rPr lang="en-US" sz="1900" dirty="0" err="1">
                <a:latin typeface="Arial Nova"/>
                <a:cs typeface="Calibri"/>
              </a:rPr>
              <a:t>ziekte</a:t>
            </a:r>
            <a:r>
              <a:rPr lang="en-US" sz="1900" dirty="0">
                <a:latin typeface="Arial Nova"/>
                <a:cs typeface="Calibri"/>
              </a:rPr>
              <a:t> of </a:t>
            </a:r>
            <a:r>
              <a:rPr lang="en-US" sz="1900" dirty="0" err="1">
                <a:latin typeface="Arial Nova"/>
                <a:cs typeface="Calibri"/>
              </a:rPr>
              <a:t>stoornis</a:t>
            </a:r>
            <a:endParaRPr lang="en-US" sz="1900">
              <a:latin typeface="Arial Nova"/>
              <a:cs typeface="Calibri"/>
            </a:endParaRPr>
          </a:p>
          <a:p>
            <a:endParaRPr lang="en-US" sz="1900" dirty="0">
              <a:latin typeface="Arial Nova"/>
              <a:cs typeface="Calibri"/>
            </a:endParaRPr>
          </a:p>
          <a:p>
            <a:r>
              <a:rPr lang="en-US" sz="1900" dirty="0" err="1">
                <a:latin typeface="Arial Nova"/>
                <a:cs typeface="Calibri"/>
              </a:rPr>
              <a:t>Diagnostiek</a:t>
            </a:r>
            <a:r>
              <a:rPr lang="en-US" sz="1900" dirty="0">
                <a:latin typeface="Arial Nova"/>
                <a:cs typeface="Calibri"/>
              </a:rPr>
              <a:t> is </a:t>
            </a:r>
            <a:r>
              <a:rPr lang="en-US" sz="1900" dirty="0" err="1">
                <a:latin typeface="Arial Nova"/>
                <a:cs typeface="Calibri"/>
              </a:rPr>
              <a:t>gericht</a:t>
            </a:r>
            <a:r>
              <a:rPr lang="en-US" sz="1900" dirty="0">
                <a:latin typeface="Arial Nova"/>
                <a:cs typeface="Calibri"/>
              </a:rPr>
              <a:t> op het </a:t>
            </a:r>
            <a:r>
              <a:rPr lang="en-US" sz="1900" dirty="0" err="1">
                <a:latin typeface="Arial Nova"/>
                <a:cs typeface="Calibri"/>
              </a:rPr>
              <a:t>achterhalen</a:t>
            </a:r>
            <a:r>
              <a:rPr lang="en-US" sz="1900" dirty="0">
                <a:latin typeface="Arial Nova"/>
                <a:cs typeface="Calibri"/>
              </a:rPr>
              <a:t> van de "</a:t>
            </a:r>
            <a:r>
              <a:rPr lang="en-US" sz="1900" dirty="0" err="1">
                <a:latin typeface="Arial Nova"/>
                <a:cs typeface="Calibri"/>
              </a:rPr>
              <a:t>onderliggende</a:t>
            </a:r>
            <a:r>
              <a:rPr lang="en-US" sz="1900" dirty="0">
                <a:latin typeface="Arial Nova"/>
                <a:cs typeface="Calibri"/>
              </a:rPr>
              <a:t> </a:t>
            </a:r>
            <a:r>
              <a:rPr lang="en-US" sz="1900" dirty="0" err="1">
                <a:latin typeface="Arial Nova"/>
                <a:cs typeface="Calibri"/>
              </a:rPr>
              <a:t>oorzaken</a:t>
            </a:r>
            <a:r>
              <a:rPr lang="en-US" sz="1900" dirty="0">
                <a:latin typeface="Arial Nova"/>
                <a:cs typeface="Calibri"/>
              </a:rPr>
              <a:t>"</a:t>
            </a:r>
          </a:p>
          <a:p>
            <a:endParaRPr lang="en-US" sz="1900" dirty="0">
              <a:latin typeface="Arial Nova"/>
              <a:cs typeface="Calibri"/>
            </a:endParaRPr>
          </a:p>
          <a:p>
            <a:r>
              <a:rPr lang="en-US" sz="1900" dirty="0" err="1">
                <a:latin typeface="Arial Nova"/>
                <a:cs typeface="Calibri"/>
              </a:rPr>
              <a:t>Behandeling</a:t>
            </a:r>
            <a:r>
              <a:rPr lang="en-US" sz="1900" dirty="0">
                <a:latin typeface="Arial Nova"/>
                <a:cs typeface="Calibri"/>
              </a:rPr>
              <a:t> is </a:t>
            </a:r>
            <a:r>
              <a:rPr lang="en-US" sz="1900" dirty="0" err="1">
                <a:latin typeface="Arial Nova"/>
                <a:cs typeface="Calibri"/>
              </a:rPr>
              <a:t>gericht</a:t>
            </a:r>
            <a:r>
              <a:rPr lang="en-US" sz="1900" dirty="0">
                <a:latin typeface="Arial Nova"/>
                <a:cs typeface="Calibri"/>
              </a:rPr>
              <a:t> op het </a:t>
            </a:r>
            <a:r>
              <a:rPr lang="en-US" sz="1900" dirty="0" err="1">
                <a:latin typeface="Arial Nova"/>
                <a:cs typeface="Calibri"/>
              </a:rPr>
              <a:t>beinvloeden</a:t>
            </a:r>
            <a:r>
              <a:rPr lang="en-US" sz="1900" dirty="0">
                <a:latin typeface="Arial Nova"/>
                <a:cs typeface="Calibri"/>
              </a:rPr>
              <a:t>/</a:t>
            </a:r>
            <a:r>
              <a:rPr lang="en-US" sz="1900" dirty="0" err="1">
                <a:latin typeface="Arial Nova"/>
                <a:cs typeface="Calibri"/>
              </a:rPr>
              <a:t>genezen</a:t>
            </a:r>
            <a:r>
              <a:rPr lang="en-US" sz="1900" dirty="0">
                <a:latin typeface="Arial Nova"/>
                <a:cs typeface="Calibri"/>
              </a:rPr>
              <a:t>/</a:t>
            </a:r>
            <a:r>
              <a:rPr lang="en-US" sz="1900" dirty="0" err="1">
                <a:latin typeface="Arial Nova"/>
                <a:cs typeface="Calibri"/>
              </a:rPr>
              <a:t>herstellen</a:t>
            </a:r>
            <a:r>
              <a:rPr lang="en-US" sz="1900" dirty="0">
                <a:latin typeface="Arial Nova"/>
                <a:cs typeface="Calibri"/>
              </a:rPr>
              <a:t> van de </a:t>
            </a:r>
            <a:r>
              <a:rPr lang="en-US" sz="1900" dirty="0" err="1">
                <a:latin typeface="Arial Nova"/>
                <a:cs typeface="Calibri"/>
              </a:rPr>
              <a:t>onderliggende</a:t>
            </a:r>
            <a:r>
              <a:rPr lang="en-US" sz="1900" dirty="0">
                <a:latin typeface="Arial Nova"/>
                <a:cs typeface="Calibri"/>
              </a:rPr>
              <a:t> </a:t>
            </a:r>
            <a:r>
              <a:rPr lang="en-US" sz="1900" dirty="0" err="1">
                <a:latin typeface="Arial Nova"/>
                <a:cs typeface="Calibri"/>
              </a:rPr>
              <a:t>aandoening</a:t>
            </a:r>
            <a:r>
              <a:rPr lang="en-US" sz="1900" dirty="0">
                <a:latin typeface="Arial Nova"/>
                <a:cs typeface="Calibri"/>
              </a:rPr>
              <a:t> </a:t>
            </a:r>
          </a:p>
          <a:p>
            <a:endParaRPr lang="en-US" sz="1900" dirty="0">
              <a:latin typeface="Arial Nova"/>
              <a:cs typeface="Calibri"/>
            </a:endParaRPr>
          </a:p>
          <a:p>
            <a:r>
              <a:rPr lang="en-US" sz="1900" dirty="0" err="1">
                <a:latin typeface="Arial Nova"/>
                <a:cs typeface="Calibri"/>
              </a:rPr>
              <a:t>Normaliteit</a:t>
            </a:r>
            <a:r>
              <a:rPr lang="en-US" sz="1900" dirty="0">
                <a:latin typeface="Arial Nova"/>
                <a:cs typeface="Calibri"/>
              </a:rPr>
              <a:t> is </a:t>
            </a:r>
            <a:r>
              <a:rPr lang="en-US" sz="1900" dirty="0" err="1">
                <a:latin typeface="Arial Nova"/>
                <a:cs typeface="Calibri"/>
              </a:rPr>
              <a:t>vrij</a:t>
            </a:r>
            <a:r>
              <a:rPr lang="en-US" sz="1900" dirty="0">
                <a:latin typeface="Arial Nova"/>
                <a:cs typeface="Calibri"/>
              </a:rPr>
              <a:t> </a:t>
            </a:r>
            <a:r>
              <a:rPr lang="en-US" sz="1900" dirty="0" err="1">
                <a:latin typeface="Arial Nova"/>
                <a:cs typeface="Calibri"/>
              </a:rPr>
              <a:t>zijn</a:t>
            </a:r>
            <a:r>
              <a:rPr lang="en-US" sz="1900" dirty="0">
                <a:latin typeface="Arial Nova"/>
                <a:cs typeface="Calibri"/>
              </a:rPr>
              <a:t> van </a:t>
            </a:r>
            <a:r>
              <a:rPr lang="en-US" sz="1900" dirty="0" err="1">
                <a:latin typeface="Arial Nova"/>
                <a:cs typeface="Calibri"/>
              </a:rPr>
              <a:t>pijn</a:t>
            </a:r>
            <a:r>
              <a:rPr lang="en-US" sz="1900" dirty="0">
                <a:latin typeface="Arial Nova"/>
                <a:cs typeface="Calibri"/>
              </a:rPr>
              <a:t>/</a:t>
            </a:r>
            <a:r>
              <a:rPr lang="en-US" sz="1900" dirty="0" err="1">
                <a:latin typeface="Arial Nova"/>
                <a:cs typeface="Calibri"/>
              </a:rPr>
              <a:t>lijden</a:t>
            </a:r>
            <a:endParaRPr lang="en-US" sz="1900">
              <a:latin typeface="Arial Nova"/>
              <a:cs typeface="Calibri"/>
            </a:endParaRP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66FF34F-008F-3F79-6833-F9AA92E8822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597" r="13411"/>
          <a:stretch/>
        </p:blipFill>
        <p:spPr>
          <a:xfrm>
            <a:off x="20" y="10"/>
            <a:ext cx="4635571" cy="6857990"/>
          </a:xfrm>
          <a:prstGeom prst="rect">
            <a:avLst/>
          </a:prstGeom>
          <a:effectLst/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A7F400EE-A8A5-48AF-B4D6-291B52C6F0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080934" y="2115117"/>
            <a:ext cx="6309360" cy="0"/>
          </a:xfrm>
          <a:prstGeom prst="line">
            <a:avLst/>
          </a:prstGeom>
          <a:ln w="19050">
            <a:solidFill>
              <a:srgbClr val="FDBB4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67071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055" name="Rectangle 2054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el 1">
            <a:extLst>
              <a:ext uri="{FF2B5EF4-FFF2-40B4-BE49-F238E27FC236}">
                <a16:creationId xmlns:a16="http://schemas.microsoft.com/office/drawing/2014/main" id="{31D787DD-1400-BD93-F7BA-822C1CB84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325369"/>
            <a:ext cx="4368602" cy="1956841"/>
          </a:xfrm>
        </p:spPr>
        <p:txBody>
          <a:bodyPr anchor="b">
            <a:normAutofit/>
          </a:bodyPr>
          <a:lstStyle/>
          <a:p>
            <a:r>
              <a:rPr lang="nl-NL" sz="4200" dirty="0"/>
              <a:t>Risico’s medische metafoor</a:t>
            </a:r>
          </a:p>
        </p:txBody>
      </p:sp>
      <p:sp>
        <p:nvSpPr>
          <p:cNvPr id="2057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A49EF2EF-6485-0919-E3E1-3428CDD1CA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40080" y="2872899"/>
            <a:ext cx="4243589" cy="3320668"/>
          </a:xfrm>
        </p:spPr>
        <p:txBody>
          <a:bodyPr>
            <a:normAutofit/>
          </a:bodyPr>
          <a:lstStyle/>
          <a:p>
            <a:r>
              <a:rPr lang="nl-NL" sz="1500"/>
              <a:t>Stigmatiserend</a:t>
            </a:r>
          </a:p>
          <a:p>
            <a:endParaRPr lang="nl-NL" sz="1500"/>
          </a:p>
          <a:p>
            <a:r>
              <a:rPr lang="nl-NL" sz="1500"/>
              <a:t>Pessimistisch</a:t>
            </a:r>
          </a:p>
          <a:p>
            <a:endParaRPr lang="nl-NL" sz="1500"/>
          </a:p>
          <a:p>
            <a:r>
              <a:rPr lang="nl-NL" sz="1500"/>
              <a:t>Diskwalificerend</a:t>
            </a:r>
          </a:p>
          <a:p>
            <a:endParaRPr lang="nl-NL" sz="1500"/>
          </a:p>
          <a:p>
            <a:r>
              <a:rPr lang="nl-NL" sz="1500"/>
              <a:t>Oorzaak en gevolg worden door elkaar gehaald</a:t>
            </a:r>
          </a:p>
          <a:p>
            <a:endParaRPr lang="nl-NL" sz="1500"/>
          </a:p>
          <a:p>
            <a:r>
              <a:rPr lang="nl-NL" sz="1500"/>
              <a:t>Sluit onvoldoende aan bij beleving van de client</a:t>
            </a:r>
          </a:p>
          <a:p>
            <a:pPr marL="0" indent="0">
              <a:buNone/>
            </a:pPr>
            <a:endParaRPr lang="nl-NL" sz="1500"/>
          </a:p>
        </p:txBody>
      </p:sp>
      <p:pic>
        <p:nvPicPr>
          <p:cNvPr id="2050" name="Picture 2" descr="Report: Stigma Against Mental, Substance Use Disorders Persists | 2016 ...">
            <a:extLst>
              <a:ext uri="{FF2B5EF4-FFF2-40B4-BE49-F238E27FC236}">
                <a16:creationId xmlns:a16="http://schemas.microsoft.com/office/drawing/2014/main" id="{C4084D5C-1A55-A9FB-FC8D-015CB1CE71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3"/>
          <a:stretch/>
        </p:blipFill>
        <p:spPr bwMode="auto"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2655361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2" name="Rectangle 6150">
            <a:extLst>
              <a:ext uri="{FF2B5EF4-FFF2-40B4-BE49-F238E27FC236}">
                <a16:creationId xmlns:a16="http://schemas.microsoft.com/office/drawing/2014/main" id="{D7A453D2-15D8-4403-815F-291FA16340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48" y="0"/>
            <a:ext cx="12188952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164" name="Rectangle 6152">
            <a:extLst>
              <a:ext uri="{FF2B5EF4-FFF2-40B4-BE49-F238E27FC236}">
                <a16:creationId xmlns:a16="http://schemas.microsoft.com/office/drawing/2014/main" id="{8161EA6B-09CA-445B-AB0D-8DF76FA92DE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solidFill>
            <a:schemeClr val="tx1">
              <a:alpha val="5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70" name="Group 6154">
            <a:extLst>
              <a:ext uri="{FF2B5EF4-FFF2-40B4-BE49-F238E27FC236}">
                <a16:creationId xmlns:a16="http://schemas.microsoft.com/office/drawing/2014/main" id="{1EA1DAFF-CECA-492F-BFA1-22C64956B8D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" y="2075420"/>
            <a:ext cx="12048729" cy="4093306"/>
            <a:chOff x="1" y="2075420"/>
            <a:chExt cx="12048729" cy="4093306"/>
          </a:xfrm>
        </p:grpSpPr>
        <p:sp>
          <p:nvSpPr>
            <p:cNvPr id="6156" name="Oval 6155">
              <a:extLst>
                <a:ext uri="{FF2B5EF4-FFF2-40B4-BE49-F238E27FC236}">
                  <a16:creationId xmlns:a16="http://schemas.microsoft.com/office/drawing/2014/main" id="{5D3D3744-142C-4653-90AB-546FE6B849E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7942191" y="2507571"/>
              <a:ext cx="3563871" cy="3563871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7" name="Oval 6156">
              <a:extLst>
                <a:ext uri="{FF2B5EF4-FFF2-40B4-BE49-F238E27FC236}">
                  <a16:creationId xmlns:a16="http://schemas.microsoft.com/office/drawing/2014/main" id="{0BC69CAC-820B-41BA-BFCA-79B45576837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0435065" y="4048931"/>
              <a:ext cx="1381607" cy="1381607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8" name="Oval 6157">
              <a:extLst>
                <a:ext uri="{FF2B5EF4-FFF2-40B4-BE49-F238E27FC236}">
                  <a16:creationId xmlns:a16="http://schemas.microsoft.com/office/drawing/2014/main" id="{3D205E7A-88AB-4C4B-B8D1-5A76AA878BF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1" y="2075420"/>
              <a:ext cx="3144364" cy="3144364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20000"/>
                  </a:schemeClr>
                </a:gs>
                <a:gs pos="100000">
                  <a:schemeClr val="tx2">
                    <a:lumMod val="50000"/>
                    <a:alpha val="1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59" name="Oval 6158">
              <a:extLst>
                <a:ext uri="{FF2B5EF4-FFF2-40B4-BE49-F238E27FC236}">
                  <a16:creationId xmlns:a16="http://schemas.microsoft.com/office/drawing/2014/main" id="{0D4286E9-8501-4EBF-874C-74897B4B6F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2600000">
              <a:off x="10150845" y="4270841"/>
              <a:ext cx="1897885" cy="1897885"/>
            </a:xfrm>
            <a:prstGeom prst="ellipse">
              <a:avLst/>
            </a:prstGeom>
            <a:gradFill>
              <a:gsLst>
                <a:gs pos="0">
                  <a:schemeClr val="tx2">
                    <a:lumMod val="75000"/>
                    <a:alpha val="10000"/>
                  </a:schemeClr>
                </a:gs>
                <a:gs pos="100000">
                  <a:schemeClr val="tx2">
                    <a:lumMod val="75000"/>
                    <a:alpha val="20000"/>
                  </a:schemeClr>
                </a:gs>
              </a:gsLst>
              <a:lin ang="5400000" scaled="1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6160" name="Oval 6159">
              <a:extLst>
                <a:ext uri="{FF2B5EF4-FFF2-40B4-BE49-F238E27FC236}">
                  <a16:creationId xmlns:a16="http://schemas.microsoft.com/office/drawing/2014/main" id="{45586ADC-910E-45C9-BAB4-CB0EFBEE5B1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046780" y="3040492"/>
              <a:ext cx="2579322" cy="2579322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20000"/>
                    </a:schemeClr>
                  </a:gs>
                  <a:gs pos="100000">
                    <a:schemeClr val="tx2">
                      <a:lumMod val="50000"/>
                      <a:alpha val="20000"/>
                    </a:schemeClr>
                  </a:gs>
                </a:gsLst>
                <a:lin ang="5400000" scaled="1"/>
              </a:gra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61" name="Oval 6160">
              <a:extLst>
                <a:ext uri="{FF2B5EF4-FFF2-40B4-BE49-F238E27FC236}">
                  <a16:creationId xmlns:a16="http://schemas.microsoft.com/office/drawing/2014/main" id="{DAB594C5-5BB0-49AE-8AAC-AE40A6F8A3F3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4500000">
              <a:off x="2224640" y="3193975"/>
              <a:ext cx="2243193" cy="2243193"/>
            </a:xfrm>
            <a:prstGeom prst="ellipse">
              <a:avLst/>
            </a:prstGeom>
            <a:noFill/>
            <a:ln w="31750">
              <a:gradFill>
                <a:gsLst>
                  <a:gs pos="0">
                    <a:schemeClr val="tx2">
                      <a:lumMod val="60000"/>
                      <a:lumOff val="40000"/>
                      <a:alpha val="10000"/>
                    </a:schemeClr>
                  </a:gs>
                  <a:gs pos="100000">
                    <a:schemeClr val="tx2">
                      <a:lumMod val="50000"/>
                      <a:alpha val="10000"/>
                    </a:schemeClr>
                  </a:gs>
                </a:gsLst>
                <a:lin ang="5400000" scaled="1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163" name="Rectangle 6162">
            <a:extLst>
              <a:ext uri="{FF2B5EF4-FFF2-40B4-BE49-F238E27FC236}">
                <a16:creationId xmlns:a16="http://schemas.microsoft.com/office/drawing/2014/main" id="{B8114C98-A349-4111-A123-E8EAB86ABE3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10438146" y="1042605"/>
            <a:ext cx="2796461" cy="71125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alpha val="0"/>
                </a:schemeClr>
              </a:gs>
              <a:gs pos="100000">
                <a:schemeClr val="tx2">
                  <a:lumMod val="75000"/>
                  <a:alpha val="1000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65" name="Group 6164">
            <a:extLst>
              <a:ext uri="{FF2B5EF4-FFF2-40B4-BE49-F238E27FC236}">
                <a16:creationId xmlns:a16="http://schemas.microsoft.com/office/drawing/2014/main" id="{670FB431-AE18-414D-92F4-1D12D199115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11259539" y="317578"/>
            <a:ext cx="548640" cy="549007"/>
            <a:chOff x="7029447" y="3514725"/>
            <a:chExt cx="1285875" cy="549007"/>
          </a:xfrm>
        </p:grpSpPr>
        <p:cxnSp>
          <p:nvCxnSpPr>
            <p:cNvPr id="6166" name="Straight Connector 6165">
              <a:extLst>
                <a:ext uri="{FF2B5EF4-FFF2-40B4-BE49-F238E27FC236}">
                  <a16:creationId xmlns:a16="http://schemas.microsoft.com/office/drawing/2014/main" id="{24467063-D74E-4D42-8790-B9F6D69584B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7" name="Straight Connector 6166">
              <a:extLst>
                <a:ext uri="{FF2B5EF4-FFF2-40B4-BE49-F238E27FC236}">
                  <a16:creationId xmlns:a16="http://schemas.microsoft.com/office/drawing/2014/main" id="{A1D19BAC-1681-47BC-AAF5-92FAFFF6F4CE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8" name="Straight Connector 6167">
              <a:extLst>
                <a:ext uri="{FF2B5EF4-FFF2-40B4-BE49-F238E27FC236}">
                  <a16:creationId xmlns:a16="http://schemas.microsoft.com/office/drawing/2014/main" id="{94347C2B-E846-452C-97AA-7E254FC1CE8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69" name="Straight Connector 6168">
              <a:extLst>
                <a:ext uri="{FF2B5EF4-FFF2-40B4-BE49-F238E27FC236}">
                  <a16:creationId xmlns:a16="http://schemas.microsoft.com/office/drawing/2014/main" id="{10EA2B35-7959-4C2A-84AA-FF5D94FEDE9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75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146" name="Picture 2">
            <a:extLst>
              <a:ext uri="{FF2B5EF4-FFF2-40B4-BE49-F238E27FC236}">
                <a16:creationId xmlns:a16="http://schemas.microsoft.com/office/drawing/2014/main" id="{279FC89B-A32E-57E2-004E-3B0B9BB689C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83" r="1" b="2332"/>
          <a:stretch/>
        </p:blipFill>
        <p:spPr bwMode="auto">
          <a:xfrm>
            <a:off x="626590" y="317578"/>
            <a:ext cx="10851111" cy="35084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171" name="Group 6170">
            <a:extLst>
              <a:ext uri="{FF2B5EF4-FFF2-40B4-BE49-F238E27FC236}">
                <a16:creationId xmlns:a16="http://schemas.microsoft.com/office/drawing/2014/main" id="{AF19A774-30A5-488B-9BAF-629C6440294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6200000">
            <a:off x="474192" y="482489"/>
            <a:ext cx="304800" cy="429768"/>
            <a:chOff x="215328" y="-46937"/>
            <a:chExt cx="304800" cy="2773841"/>
          </a:xfrm>
        </p:grpSpPr>
        <p:cxnSp>
          <p:nvCxnSpPr>
            <p:cNvPr id="6172" name="Straight Connector 6171">
              <a:extLst>
                <a:ext uri="{FF2B5EF4-FFF2-40B4-BE49-F238E27FC236}">
                  <a16:creationId xmlns:a16="http://schemas.microsoft.com/office/drawing/2014/main" id="{291EBF88-5B98-4258-A542-14C3AF2E522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2153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3" name="Straight Connector 6172">
              <a:extLst>
                <a:ext uri="{FF2B5EF4-FFF2-40B4-BE49-F238E27FC236}">
                  <a16:creationId xmlns:a16="http://schemas.microsoft.com/office/drawing/2014/main" id="{8FBC2D58-9E3C-490D-BD7A-61EF07EA79E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3169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4" name="Straight Connector 6173">
              <a:extLst>
                <a:ext uri="{FF2B5EF4-FFF2-40B4-BE49-F238E27FC236}">
                  <a16:creationId xmlns:a16="http://schemas.microsoft.com/office/drawing/2014/main" id="{B6CF1BB4-1C1D-4EDE-BA26-0243FCF83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4185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75" name="Straight Connector 6174">
              <a:extLst>
                <a:ext uri="{FF2B5EF4-FFF2-40B4-BE49-F238E27FC236}">
                  <a16:creationId xmlns:a16="http://schemas.microsoft.com/office/drawing/2014/main" id="{00C83729-E02F-4512-AFE7-F4792228BDA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520128" y="-46937"/>
              <a:ext cx="0" cy="2773841"/>
            </a:xfrm>
            <a:prstGeom prst="line">
              <a:avLst/>
            </a:prstGeom>
            <a:ln w="25400" cmpd="sng">
              <a:solidFill>
                <a:schemeClr val="bg2">
                  <a:lumMod val="60000"/>
                  <a:lumOff val="40000"/>
                  <a:alpha val="50000"/>
                </a:schemeClr>
              </a:solidFill>
              <a:prstDash val="sys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6177" name="Rectangle 6176">
            <a:extLst>
              <a:ext uri="{FF2B5EF4-FFF2-40B4-BE49-F238E27FC236}">
                <a16:creationId xmlns:a16="http://schemas.microsoft.com/office/drawing/2014/main" id="{E2D3D3F2-ABBB-4453-B1C5-1BEBF7E4DD5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>
            <a:off x="-1" y="6140785"/>
            <a:ext cx="6095997" cy="711252"/>
          </a:xfrm>
          <a:prstGeom prst="rect">
            <a:avLst/>
          </a:prstGeom>
          <a:gradFill flip="none" rotWithShape="1">
            <a:gsLst>
              <a:gs pos="10000">
                <a:schemeClr val="tx2">
                  <a:lumMod val="50000"/>
                  <a:alpha val="10000"/>
                </a:schemeClr>
              </a:gs>
              <a:gs pos="100000">
                <a:schemeClr val="tx2">
                  <a:lumMod val="60000"/>
                  <a:lumOff val="40000"/>
                  <a:alpha val="0"/>
                </a:schemeClr>
              </a:gs>
            </a:gsLst>
            <a:lin ang="8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79" name="Group 6178">
            <a:extLst>
              <a:ext uri="{FF2B5EF4-FFF2-40B4-BE49-F238E27FC236}">
                <a16:creationId xmlns:a16="http://schemas.microsoft.com/office/drawing/2014/main" id="{8214E4A5-A0D2-42C4-8D14-D2A7E495F0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5400000">
            <a:off x="616345" y="5940560"/>
            <a:ext cx="1285875" cy="549007"/>
            <a:chOff x="7029447" y="3514725"/>
            <a:chExt cx="1285875" cy="549007"/>
          </a:xfrm>
        </p:grpSpPr>
        <p:cxnSp>
          <p:nvCxnSpPr>
            <p:cNvPr id="6180" name="Straight Connector 6179">
              <a:extLst>
                <a:ext uri="{FF2B5EF4-FFF2-40B4-BE49-F238E27FC236}">
                  <a16:creationId xmlns:a16="http://schemas.microsoft.com/office/drawing/2014/main" id="{7494D7A0-6B21-41E8-A7D3-0033BBB7915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514725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1" name="Straight Connector 6180">
              <a:extLst>
                <a:ext uri="{FF2B5EF4-FFF2-40B4-BE49-F238E27FC236}">
                  <a16:creationId xmlns:a16="http://schemas.microsoft.com/office/drawing/2014/main" id="{1E141D7D-32B0-448E-A666-EA8703AFCF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697727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2" name="Straight Connector 6181">
              <a:extLst>
                <a:ext uri="{FF2B5EF4-FFF2-40B4-BE49-F238E27FC236}">
                  <a16:creationId xmlns:a16="http://schemas.microsoft.com/office/drawing/2014/main" id="{8D87E268-6345-420F-8B97-B37ED04100E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3880729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183" name="Straight Connector 6182">
              <a:extLst>
                <a:ext uri="{FF2B5EF4-FFF2-40B4-BE49-F238E27FC236}">
                  <a16:creationId xmlns:a16="http://schemas.microsoft.com/office/drawing/2014/main" id="{35E1622E-7FA6-4760-A2BF-A8105EBF7BB9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CxnSpPr>
              <a:cxnSpLocks/>
            </p:cNvCxnSpPr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CxnSpPr>
          <p:spPr>
            <a:xfrm>
              <a:off x="7029447" y="4063732"/>
              <a:ext cx="1285875" cy="0"/>
            </a:xfrm>
            <a:prstGeom prst="line">
              <a:avLst/>
            </a:prstGeom>
            <a:ln w="31750" cap="rnd" cmpd="sng">
              <a:gradFill>
                <a:gsLst>
                  <a:gs pos="0">
                    <a:schemeClr val="tx2">
                      <a:lumMod val="60000"/>
                      <a:lumOff val="40000"/>
                      <a:alpha val="40000"/>
                    </a:schemeClr>
                  </a:gs>
                  <a:gs pos="100000">
                    <a:schemeClr val="tx2">
                      <a:lumMod val="50000"/>
                      <a:alpha val="40000"/>
                    </a:schemeClr>
                  </a:gs>
                </a:gsLst>
                <a:lin ang="5400000" scaled="1"/>
              </a:gradFill>
              <a:prstDash val="sysDot"/>
              <a:round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" name="Titel 1">
            <a:extLst>
              <a:ext uri="{FF2B5EF4-FFF2-40B4-BE49-F238E27FC236}">
                <a16:creationId xmlns:a16="http://schemas.microsoft.com/office/drawing/2014/main" id="{2A3C804B-AB5E-884E-E474-D6981D6177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0936" y="4018137"/>
            <a:ext cx="4569060" cy="2129586"/>
          </a:xfrm>
          <a:noFill/>
        </p:spPr>
        <p:txBody>
          <a:bodyPr anchor="t">
            <a:normAutofit/>
          </a:bodyPr>
          <a:lstStyle/>
          <a:p>
            <a:r>
              <a:rPr lang="nl-NL" sz="3700">
                <a:solidFill>
                  <a:schemeClr val="bg1"/>
                </a:solidFill>
              </a:rPr>
              <a:t>Het is best normaal of soms niet helemaal “goed bij je hoofd” te zijn</a:t>
            </a:r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61641F51-2939-FE71-27DE-BA6EAFB1EAE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86080" y="4018143"/>
            <a:ext cx="5674105" cy="2453780"/>
          </a:xfrm>
          <a:noFill/>
        </p:spPr>
        <p:txBody>
          <a:bodyPr anchor="t">
            <a:normAutofit fontScale="77500" lnSpcReduction="20000"/>
          </a:bodyPr>
          <a:lstStyle/>
          <a:p>
            <a:pPr marL="0" indent="0">
              <a:buNone/>
            </a:pPr>
            <a:endParaRPr lang="nl-NL" sz="1500" dirty="0">
              <a:solidFill>
                <a:schemeClr val="bg1"/>
              </a:solidFill>
            </a:endParaRPr>
          </a:p>
          <a:p>
            <a:r>
              <a:rPr lang="nl-NL" sz="2400" dirty="0">
                <a:solidFill>
                  <a:schemeClr val="bg1"/>
                </a:solidFill>
              </a:rPr>
              <a:t>25% van alle volwassenen (18-65) voldoet op dit moment aan de criteria voor een psychiatrische diagnose</a:t>
            </a:r>
          </a:p>
          <a:p>
            <a:r>
              <a:rPr lang="nl-NL" sz="2400" dirty="0">
                <a:solidFill>
                  <a:schemeClr val="bg1"/>
                </a:solidFill>
              </a:rPr>
              <a:t>40% van alle volwassen minstens 1 keer in hun leven</a:t>
            </a:r>
          </a:p>
          <a:p>
            <a:pPr marL="0" indent="0">
              <a:buNone/>
            </a:pPr>
            <a:endParaRPr lang="nl-NL" sz="1500" dirty="0">
              <a:solidFill>
                <a:schemeClr val="bg1"/>
              </a:solidFill>
            </a:endParaRPr>
          </a:p>
          <a:p>
            <a:endParaRPr lang="nl-NL" sz="1500" dirty="0">
              <a:solidFill>
                <a:schemeClr val="bg1"/>
              </a:solidFill>
            </a:endParaRPr>
          </a:p>
          <a:p>
            <a:r>
              <a:rPr lang="nl-NL" sz="2200" dirty="0">
                <a:solidFill>
                  <a:schemeClr val="bg1"/>
                </a:solidFill>
              </a:rPr>
              <a:t>20% van alle kinderen tot 18 jaar voldoet op dit moment aan de criteria voor een psychiatrische diagnose</a:t>
            </a:r>
          </a:p>
        </p:txBody>
      </p:sp>
    </p:spTree>
    <p:extLst>
      <p:ext uri="{BB962C8B-B14F-4D97-AF65-F5344CB8AC3E}">
        <p14:creationId xmlns:p14="http://schemas.microsoft.com/office/powerpoint/2010/main" val="31596614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9474" name="Rectangle 2">
            <a:extLst>
              <a:ext uri="{FF2B5EF4-FFF2-40B4-BE49-F238E27FC236}">
                <a16:creationId xmlns:a16="http://schemas.microsoft.com/office/drawing/2014/main" id="{576CDDEB-799A-64BA-ABC3-7C9A1C9499BA}"/>
              </a:ext>
            </a:extLst>
          </p:cNvPr>
          <p:cNvSpPr>
            <a:spLocks noGrp="1" noRot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nl-NL"/>
          </a:p>
        </p:txBody>
      </p:sp>
      <p:sp>
        <p:nvSpPr>
          <p:cNvPr id="489475" name="Rectangle 3">
            <a:extLst>
              <a:ext uri="{FF2B5EF4-FFF2-40B4-BE49-F238E27FC236}">
                <a16:creationId xmlns:a16="http://schemas.microsoft.com/office/drawing/2014/main" id="{3A3F9A37-8A88-978A-87E9-4912B1C13E13}"/>
              </a:ext>
            </a:extLst>
          </p:cNvPr>
          <p:cNvSpPr>
            <a:spLocks noGrp="1" noRot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nl-NL" dirty="0"/>
          </a:p>
          <a:p>
            <a:pPr eaLnBrk="1" hangingPunct="1"/>
            <a:endParaRPr lang="en-US" altLang="nl-NL" dirty="0"/>
          </a:p>
          <a:p>
            <a:pPr eaLnBrk="1" hangingPunct="1"/>
            <a:endParaRPr lang="en-US" altLang="nl-NL" dirty="0"/>
          </a:p>
          <a:p>
            <a:pPr eaLnBrk="1" hangingPunct="1"/>
            <a:endParaRPr lang="en-US" altLang="nl-NL" dirty="0"/>
          </a:p>
          <a:p>
            <a:pPr eaLnBrk="1" hangingPunct="1"/>
            <a:endParaRPr lang="en-US" altLang="nl-NL" dirty="0"/>
          </a:p>
          <a:p>
            <a:pPr marL="0" indent="0" eaLnBrk="1" hangingPunct="1">
              <a:buNone/>
            </a:pPr>
            <a:endParaRPr lang="en-US" altLang="nl-NL" dirty="0"/>
          </a:p>
          <a:p>
            <a:pPr marL="0" indent="0" eaLnBrk="1" hangingPunct="1">
              <a:buNone/>
            </a:pPr>
            <a:r>
              <a:rPr lang="nl-NL" dirty="0">
                <a:solidFill>
                  <a:schemeClr val="bg1"/>
                </a:solidFill>
              </a:rPr>
              <a:t>Emotionele pijn en psychische worstelingen zijn geen symptomen van ziekte maar kenmerken van leven</a:t>
            </a:r>
          </a:p>
          <a:p>
            <a:pPr eaLnBrk="1" hangingPunct="1"/>
            <a:endParaRPr lang="en-US" altLang="nl-NL" dirty="0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83" name="Rectangle 7174">
            <a:extLst>
              <a:ext uri="{FF2B5EF4-FFF2-40B4-BE49-F238E27FC236}">
                <a16:creationId xmlns:a16="http://schemas.microsoft.com/office/drawing/2014/main" id="{FF9B822F-893E-44C8-963C-64F50ACECB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184" name="Rectangle 7176">
            <a:extLst>
              <a:ext uri="{FF2B5EF4-FFF2-40B4-BE49-F238E27FC236}">
                <a16:creationId xmlns:a16="http://schemas.microsoft.com/office/drawing/2014/main" id="{EBF87945-A001-489F-9D9B-7D9435F0B9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48639" y="347471"/>
            <a:ext cx="11100816" cy="1801368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2311F48-BEFC-1D7E-73FD-7329EF0B33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585216"/>
            <a:ext cx="10515600" cy="1325563"/>
          </a:xfrm>
        </p:spPr>
        <p:txBody>
          <a:bodyPr>
            <a:normAutofit/>
          </a:bodyPr>
          <a:lstStyle/>
          <a:p>
            <a:r>
              <a:rPr lang="en-US" dirty="0" err="1">
                <a:solidFill>
                  <a:schemeClr val="bg1"/>
                </a:solidFill>
                <a:cs typeface="Calibri Light"/>
              </a:rPr>
              <a:t>Ontwikkelingen</a:t>
            </a:r>
            <a:r>
              <a:rPr lang="en-US" dirty="0">
                <a:solidFill>
                  <a:schemeClr val="bg1"/>
                </a:solidFill>
                <a:cs typeface="Calibri Light"/>
              </a:rPr>
              <a:t> in de GGZ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170" name="Picture 2" descr="Alternative Therapies: Types and Uses">
            <a:extLst>
              <a:ext uri="{FF2B5EF4-FFF2-40B4-BE49-F238E27FC236}">
                <a16:creationId xmlns:a16="http://schemas.microsoft.com/office/drawing/2014/main" id="{FDF2F938-9B33-A53D-D139-AE9019DDBCF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11" b="11951"/>
          <a:stretch/>
        </p:blipFill>
        <p:spPr bwMode="auto">
          <a:xfrm>
            <a:off x="841248" y="2516777"/>
            <a:ext cx="6236208" cy="36601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5A22DC8-74FD-7E71-0953-681B5C7160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46848" y="2516777"/>
            <a:ext cx="3803904" cy="3660185"/>
          </a:xfr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z="2200" dirty="0" err="1">
                <a:ea typeface="+mn-lt"/>
                <a:cs typeface="+mn-lt"/>
              </a:rPr>
              <a:t>Positieve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psychologie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dirty="0" err="1">
                <a:ea typeface="+mn-lt"/>
                <a:cs typeface="+mn-lt"/>
              </a:rPr>
              <a:t>Positieve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gezondheid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dirty="0">
                <a:ea typeface="+mn-lt"/>
                <a:cs typeface="+mn-lt"/>
              </a:rPr>
              <a:t>ACT</a:t>
            </a:r>
          </a:p>
          <a:p>
            <a:r>
              <a:rPr lang="en-US" sz="2200" dirty="0">
                <a:ea typeface="+mn-lt"/>
                <a:cs typeface="+mn-lt"/>
              </a:rPr>
              <a:t>Mindfulness</a:t>
            </a:r>
          </a:p>
          <a:p>
            <a:r>
              <a:rPr lang="en-US" sz="2200" dirty="0" err="1">
                <a:ea typeface="+mn-lt"/>
                <a:cs typeface="+mn-lt"/>
              </a:rPr>
              <a:t>Geweldloos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Verzet</a:t>
            </a:r>
            <a:endParaRPr lang="en-US" sz="2200" dirty="0">
              <a:ea typeface="+mn-lt"/>
              <a:cs typeface="+mn-lt"/>
            </a:endParaRPr>
          </a:p>
          <a:p>
            <a:r>
              <a:rPr lang="en-US" sz="2200" dirty="0" err="1">
                <a:ea typeface="+mn-lt"/>
                <a:cs typeface="+mn-lt"/>
              </a:rPr>
              <a:t>Oplossingsgerichte</a:t>
            </a:r>
            <a:r>
              <a:rPr lang="en-US" sz="2200" dirty="0">
                <a:ea typeface="+mn-lt"/>
                <a:cs typeface="+mn-lt"/>
              </a:rPr>
              <a:t> </a:t>
            </a:r>
            <a:r>
              <a:rPr lang="en-US" sz="2200" dirty="0" err="1">
                <a:ea typeface="+mn-lt"/>
                <a:cs typeface="+mn-lt"/>
              </a:rPr>
              <a:t>therapie</a:t>
            </a:r>
            <a:endParaRPr lang="en-US" sz="2200" dirty="0">
              <a:ea typeface="+mn-lt"/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5789756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A1968-5F55-D20D-921A-CFDA205A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cs typeface="Calibri Light"/>
              </a:rPr>
              <a:t>Alternatief voor de medische metafoor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8DA4BF-C87D-09D5-E475-80EA3612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>
                <a:latin typeface="Arial Nova"/>
                <a:cs typeface="Calibri"/>
              </a:rPr>
              <a:t>Het </a:t>
            </a:r>
            <a:r>
              <a:rPr lang="en-US" sz="2000" dirty="0" err="1">
                <a:latin typeface="Arial Nova"/>
                <a:cs typeface="Calibri"/>
              </a:rPr>
              <a:t>leven</a:t>
            </a:r>
            <a:r>
              <a:rPr lang="en-US" sz="2000" dirty="0">
                <a:latin typeface="Arial Nova"/>
                <a:cs typeface="Calibri"/>
              </a:rPr>
              <a:t> is best </a:t>
            </a:r>
            <a:r>
              <a:rPr lang="en-US" sz="2000" dirty="0" err="1">
                <a:latin typeface="Arial Nova"/>
                <a:cs typeface="Calibri"/>
              </a:rPr>
              <a:t>ingewikkeld</a:t>
            </a:r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>
                <a:latin typeface="Arial Nova"/>
                <a:cs typeface="Calibri"/>
              </a:rPr>
              <a:t>Er </a:t>
            </a:r>
            <a:r>
              <a:rPr lang="en-US" sz="2000" dirty="0" err="1">
                <a:latin typeface="Arial Nova"/>
                <a:cs typeface="Calibri"/>
              </a:rPr>
              <a:t>gebeuren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soms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echt</a:t>
            </a:r>
            <a:r>
              <a:rPr lang="en-US" sz="2000" dirty="0">
                <a:latin typeface="Arial Nova"/>
                <a:cs typeface="Calibri"/>
              </a:rPr>
              <a:t> heel </a:t>
            </a:r>
            <a:r>
              <a:rPr lang="en-US" sz="2000" dirty="0" err="1">
                <a:latin typeface="Arial Nova"/>
                <a:cs typeface="Calibri"/>
              </a:rPr>
              <a:t>nare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dingen</a:t>
            </a:r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 err="1">
                <a:latin typeface="Arial Nova"/>
                <a:cs typeface="Calibri"/>
              </a:rPr>
              <a:t>Omgaan</a:t>
            </a:r>
            <a:r>
              <a:rPr lang="en-US" sz="2000" dirty="0">
                <a:latin typeface="Arial Nova"/>
                <a:cs typeface="Calibri"/>
              </a:rPr>
              <a:t> met je eigen </a:t>
            </a:r>
            <a:r>
              <a:rPr lang="en-US" sz="2000" dirty="0" err="1">
                <a:latin typeface="Arial Nova"/>
                <a:cs typeface="Calibri"/>
              </a:rPr>
              <a:t>emoties</a:t>
            </a:r>
            <a:r>
              <a:rPr lang="en-US" sz="2000" dirty="0">
                <a:latin typeface="Arial Nova"/>
                <a:cs typeface="Calibri"/>
              </a:rPr>
              <a:t>, </a:t>
            </a:r>
            <a:r>
              <a:rPr lang="en-US" sz="2000" dirty="0" err="1">
                <a:latin typeface="Arial Nova"/>
                <a:cs typeface="Calibri"/>
              </a:rPr>
              <a:t>gedachten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en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gektes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kun</a:t>
            </a:r>
            <a:r>
              <a:rPr lang="en-US" sz="2000" dirty="0">
                <a:latin typeface="Arial Nova"/>
                <a:cs typeface="Calibri"/>
              </a:rPr>
              <a:t> je </a:t>
            </a:r>
            <a:r>
              <a:rPr lang="en-US" sz="2000" dirty="0" err="1">
                <a:latin typeface="Arial Nova"/>
                <a:cs typeface="Calibri"/>
              </a:rPr>
              <a:t>niet</a:t>
            </a:r>
            <a:r>
              <a:rPr lang="en-US" sz="2000" dirty="0">
                <a:latin typeface="Arial Nova"/>
                <a:cs typeface="Calibri"/>
              </a:rPr>
              <a:t> van </a:t>
            </a:r>
            <a:r>
              <a:rPr lang="en-US" sz="2000" dirty="0" err="1">
                <a:latin typeface="Arial Nova"/>
                <a:cs typeface="Calibri"/>
              </a:rPr>
              <a:t>zelf</a:t>
            </a:r>
            <a:r>
              <a:rPr lang="en-US" sz="2000" dirty="0">
                <a:latin typeface="Arial Nova"/>
                <a:cs typeface="Calibri"/>
              </a:rPr>
              <a:t> maar </a:t>
            </a:r>
            <a:r>
              <a:rPr lang="en-US" sz="2000" dirty="0" err="1">
                <a:latin typeface="Arial Nova"/>
                <a:cs typeface="Calibri"/>
              </a:rPr>
              <a:t>moet</a:t>
            </a:r>
            <a:r>
              <a:rPr lang="en-US" sz="2000" dirty="0">
                <a:latin typeface="Arial Nova"/>
                <a:cs typeface="Calibri"/>
              </a:rPr>
              <a:t> je </a:t>
            </a:r>
            <a:r>
              <a:rPr lang="en-US" sz="2000" dirty="0" err="1">
                <a:latin typeface="Arial Nova"/>
                <a:cs typeface="Calibri"/>
              </a:rPr>
              <a:t>leren</a:t>
            </a:r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>
                <a:latin typeface="Arial Nova"/>
                <a:cs typeface="Calibri"/>
              </a:rPr>
              <a:t>Je </a:t>
            </a:r>
            <a:r>
              <a:rPr lang="en-US" sz="2000" dirty="0" err="1">
                <a:latin typeface="Arial Nova"/>
                <a:cs typeface="Calibri"/>
              </a:rPr>
              <a:t>kunt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niet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alles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oplossen</a:t>
            </a:r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>
                <a:latin typeface="Arial Nova"/>
                <a:cs typeface="Calibri"/>
              </a:rPr>
              <a:t>Het </a:t>
            </a:r>
            <a:r>
              <a:rPr lang="en-US" sz="2000" dirty="0" err="1">
                <a:latin typeface="Arial Nova"/>
                <a:cs typeface="Calibri"/>
              </a:rPr>
              <a:t>leven</a:t>
            </a:r>
            <a:r>
              <a:rPr lang="en-US" sz="2000" dirty="0">
                <a:latin typeface="Arial Nova"/>
                <a:cs typeface="Calibri"/>
              </a:rPr>
              <a:t> is </a:t>
            </a:r>
            <a:r>
              <a:rPr lang="en-US" sz="2000" dirty="0" err="1">
                <a:latin typeface="Arial Nova"/>
                <a:cs typeface="Calibri"/>
              </a:rPr>
              <a:t>niet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maakbaar</a:t>
            </a:r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>
                <a:latin typeface="Arial Nova"/>
                <a:cs typeface="Calibri"/>
              </a:rPr>
              <a:t>…….je partner </a:t>
            </a:r>
            <a:r>
              <a:rPr lang="en-US" sz="2000" dirty="0" err="1">
                <a:latin typeface="Arial Nova"/>
                <a:cs typeface="Calibri"/>
              </a:rPr>
              <a:t>en</a:t>
            </a:r>
            <a:r>
              <a:rPr lang="en-US" sz="2000" dirty="0">
                <a:latin typeface="Arial Nova"/>
                <a:cs typeface="Calibri"/>
              </a:rPr>
              <a:t> je </a:t>
            </a:r>
            <a:r>
              <a:rPr lang="en-US" sz="2000" dirty="0" err="1">
                <a:latin typeface="Arial Nova"/>
                <a:cs typeface="Calibri"/>
              </a:rPr>
              <a:t>kinderen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ook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niet</a:t>
            </a:r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>
                <a:latin typeface="Arial Nova"/>
                <a:cs typeface="Calibri"/>
              </a:rPr>
              <a:t>…….</a:t>
            </a:r>
            <a:r>
              <a:rPr lang="en-US" sz="2000" dirty="0" err="1">
                <a:latin typeface="Arial Nova"/>
                <a:cs typeface="Calibri"/>
              </a:rPr>
              <a:t>jij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zelf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trouwens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ook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niet</a:t>
            </a:r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358241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A1968-5F55-D20D-921A-CFDA205A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cs typeface="Calibri Light"/>
              </a:rPr>
              <a:t>Alternatief voor de medische metafoor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8DA4BF-C87D-09D5-E475-80EA3612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sz="2000" dirty="0" err="1">
                <a:latin typeface="Arial Nova"/>
                <a:cs typeface="Calibri"/>
              </a:rPr>
              <a:t>Niet</a:t>
            </a:r>
            <a:r>
              <a:rPr lang="en-US" sz="2000" dirty="0">
                <a:latin typeface="Arial Nova"/>
                <a:cs typeface="Calibri"/>
              </a:rPr>
              <a:t> het </a:t>
            </a:r>
            <a:r>
              <a:rPr lang="en-US" sz="2000" dirty="0" err="1">
                <a:latin typeface="Arial Nova"/>
                <a:cs typeface="Calibri"/>
              </a:rPr>
              <a:t>bestrijden</a:t>
            </a:r>
            <a:r>
              <a:rPr lang="en-US" sz="2000" dirty="0">
                <a:latin typeface="Arial Nova"/>
                <a:cs typeface="Calibri"/>
              </a:rPr>
              <a:t> van de </a:t>
            </a:r>
            <a:r>
              <a:rPr lang="en-US" sz="2000" dirty="0" err="1">
                <a:latin typeface="Arial Nova"/>
                <a:cs typeface="Calibri"/>
              </a:rPr>
              <a:t>ziekte</a:t>
            </a:r>
            <a:r>
              <a:rPr lang="en-US" sz="2000" dirty="0">
                <a:latin typeface="Arial Nova"/>
                <a:cs typeface="Calibri"/>
              </a:rPr>
              <a:t> of </a:t>
            </a:r>
            <a:r>
              <a:rPr lang="en-US" sz="2000" dirty="0" err="1">
                <a:latin typeface="Arial Nova"/>
                <a:cs typeface="Calibri"/>
              </a:rPr>
              <a:t>stoornis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staat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centraal</a:t>
            </a:r>
            <a:r>
              <a:rPr lang="en-US" sz="2000" dirty="0">
                <a:latin typeface="Arial Nova"/>
                <a:cs typeface="Calibri"/>
              </a:rPr>
              <a:t>, maar het </a:t>
            </a:r>
            <a:r>
              <a:rPr lang="en-US" sz="2000" dirty="0" err="1">
                <a:latin typeface="Arial Nova"/>
                <a:cs typeface="Calibri"/>
              </a:rPr>
              <a:t>realiseren</a:t>
            </a:r>
            <a:r>
              <a:rPr lang="en-US" sz="2000" dirty="0">
                <a:latin typeface="Arial Nova"/>
                <a:cs typeface="Calibri"/>
              </a:rPr>
              <a:t> van </a:t>
            </a:r>
            <a:r>
              <a:rPr lang="en-US" sz="2000" dirty="0" err="1">
                <a:latin typeface="Arial Nova"/>
                <a:cs typeface="Calibri"/>
              </a:rPr>
              <a:t>wensen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en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waarden</a:t>
            </a:r>
            <a:r>
              <a:rPr lang="en-US" sz="2000" dirty="0">
                <a:latin typeface="Arial Nova"/>
                <a:cs typeface="Calibri"/>
              </a:rPr>
              <a:t>.</a:t>
            </a:r>
          </a:p>
          <a:p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>
                <a:latin typeface="Arial Nova"/>
                <a:cs typeface="Calibri"/>
              </a:rPr>
              <a:t>Het </a:t>
            </a:r>
            <a:r>
              <a:rPr lang="en-US" sz="2000" dirty="0" err="1">
                <a:latin typeface="Arial Nova"/>
                <a:cs typeface="Calibri"/>
              </a:rPr>
              <a:t>doel</a:t>
            </a:r>
            <a:r>
              <a:rPr lang="en-US" sz="2000" dirty="0">
                <a:latin typeface="Arial Nova"/>
                <a:cs typeface="Calibri"/>
              </a:rPr>
              <a:t> is </a:t>
            </a:r>
            <a:r>
              <a:rPr lang="en-US" sz="2000" dirty="0" err="1">
                <a:latin typeface="Arial Nova"/>
                <a:cs typeface="Calibri"/>
              </a:rPr>
              <a:t>niet</a:t>
            </a:r>
            <a:r>
              <a:rPr lang="en-US" sz="2000" dirty="0">
                <a:latin typeface="Arial Nova"/>
                <a:cs typeface="Calibri"/>
              </a:rPr>
              <a:t> het laten </a:t>
            </a:r>
            <a:r>
              <a:rPr lang="en-US" sz="2000" dirty="0" err="1">
                <a:latin typeface="Arial Nova"/>
                <a:cs typeface="Calibri"/>
              </a:rPr>
              <a:t>verdwijnen</a:t>
            </a:r>
            <a:r>
              <a:rPr lang="en-US" sz="2000" dirty="0">
                <a:latin typeface="Arial Nova"/>
                <a:cs typeface="Calibri"/>
              </a:rPr>
              <a:t> van de </a:t>
            </a:r>
            <a:r>
              <a:rPr lang="en-US" sz="2000" dirty="0" err="1">
                <a:latin typeface="Arial Nova"/>
                <a:cs typeface="Calibri"/>
              </a:rPr>
              <a:t>klachten</a:t>
            </a:r>
            <a:r>
              <a:rPr lang="en-US" sz="2000" dirty="0">
                <a:latin typeface="Arial Nova"/>
                <a:cs typeface="Calibri"/>
              </a:rPr>
              <a:t> of de </a:t>
            </a:r>
            <a:r>
              <a:rPr lang="en-US" sz="2000" dirty="0" err="1">
                <a:latin typeface="Arial Nova"/>
                <a:cs typeface="Calibri"/>
              </a:rPr>
              <a:t>problemen</a:t>
            </a:r>
            <a:r>
              <a:rPr lang="en-US" sz="2000" dirty="0">
                <a:latin typeface="Arial Nova"/>
                <a:cs typeface="Calibri"/>
              </a:rPr>
              <a:t>, maar het </a:t>
            </a:r>
            <a:r>
              <a:rPr lang="en-US" sz="2000" dirty="0" err="1">
                <a:latin typeface="Arial Nova"/>
                <a:cs typeface="Calibri"/>
              </a:rPr>
              <a:t>verminderen</a:t>
            </a:r>
            <a:r>
              <a:rPr lang="en-US" sz="2000" dirty="0">
                <a:latin typeface="Arial Nova"/>
                <a:cs typeface="Calibri"/>
              </a:rPr>
              <a:t> van de impact  v</a:t>
            </a:r>
            <a:r>
              <a:rPr lang="en-US" sz="2000" dirty="0">
                <a:latin typeface="Arial Nova"/>
                <a:ea typeface="+mn-lt"/>
                <a:cs typeface="+mn-lt"/>
              </a:rPr>
              <a:t>an de </a:t>
            </a:r>
            <a:r>
              <a:rPr lang="en-US" sz="2000" dirty="0" err="1">
                <a:latin typeface="Arial Nova"/>
                <a:ea typeface="+mn-lt"/>
                <a:cs typeface="+mn-lt"/>
              </a:rPr>
              <a:t>klachten</a:t>
            </a:r>
            <a:r>
              <a:rPr lang="en-US" sz="2000" dirty="0">
                <a:latin typeface="Arial Nova"/>
                <a:ea typeface="+mn-lt"/>
                <a:cs typeface="+mn-lt"/>
              </a:rPr>
              <a:t> of de </a:t>
            </a:r>
            <a:r>
              <a:rPr lang="en-US" sz="2000" dirty="0" err="1">
                <a:latin typeface="Arial Nova"/>
                <a:ea typeface="+mn-lt"/>
                <a:cs typeface="+mn-lt"/>
              </a:rPr>
              <a:t>problemen</a:t>
            </a:r>
            <a:endParaRPr lang="en-US" sz="2000" dirty="0">
              <a:latin typeface="Arial Nova"/>
              <a:ea typeface="+mn-lt"/>
              <a:cs typeface="+mn-lt"/>
            </a:endParaRPr>
          </a:p>
          <a:p>
            <a:pPr marL="0" indent="0">
              <a:buNone/>
            </a:pPr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>
                <a:latin typeface="Arial Nova"/>
                <a:cs typeface="Calibri"/>
              </a:rPr>
              <a:t>Als je </a:t>
            </a:r>
            <a:r>
              <a:rPr lang="en-US" sz="2000" dirty="0" err="1">
                <a:latin typeface="Arial Nova"/>
                <a:cs typeface="Calibri"/>
              </a:rPr>
              <a:t>geen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onderdeel</a:t>
            </a:r>
            <a:r>
              <a:rPr lang="en-US" sz="2000" dirty="0">
                <a:latin typeface="Arial Nova"/>
                <a:cs typeface="Calibri"/>
              </a:rPr>
              <a:t> bent van de </a:t>
            </a:r>
            <a:r>
              <a:rPr lang="en-US" sz="2000" dirty="0" err="1">
                <a:latin typeface="Arial Nova"/>
                <a:cs typeface="Calibri"/>
              </a:rPr>
              <a:t>oplossing</a:t>
            </a:r>
            <a:r>
              <a:rPr lang="en-US" sz="2000" dirty="0">
                <a:latin typeface="Arial Nova"/>
                <a:cs typeface="Calibri"/>
              </a:rPr>
              <a:t>, ben je </a:t>
            </a:r>
            <a:r>
              <a:rPr lang="en-US" sz="2000" dirty="0" err="1">
                <a:latin typeface="Arial Nova"/>
                <a:cs typeface="Calibri"/>
              </a:rPr>
              <a:t>waarschijnlijk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onderdeel</a:t>
            </a:r>
            <a:r>
              <a:rPr lang="en-US" sz="2000" dirty="0">
                <a:latin typeface="Arial Nova"/>
                <a:cs typeface="Calibri"/>
              </a:rPr>
              <a:t> van het </a:t>
            </a:r>
            <a:r>
              <a:rPr lang="en-US" sz="2000" dirty="0" err="1">
                <a:latin typeface="Arial Nova"/>
                <a:cs typeface="Calibri"/>
              </a:rPr>
              <a:t>probleem</a:t>
            </a:r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latin typeface="Arial Nova"/>
              <a:cs typeface="Calibri"/>
            </a:endParaRPr>
          </a:p>
          <a:p>
            <a:r>
              <a:rPr lang="en-US" sz="2000" dirty="0" err="1">
                <a:latin typeface="Arial Nova"/>
                <a:cs typeface="Calibri"/>
              </a:rPr>
              <a:t>Verandering</a:t>
            </a:r>
            <a:r>
              <a:rPr lang="en-US" sz="2000" dirty="0">
                <a:latin typeface="Arial Nova"/>
                <a:cs typeface="Calibri"/>
              </a:rPr>
              <a:t> van het </a:t>
            </a:r>
            <a:r>
              <a:rPr lang="en-US" sz="2000" dirty="0" err="1">
                <a:latin typeface="Arial Nova"/>
                <a:cs typeface="Calibri"/>
              </a:rPr>
              <a:t>probleem</a:t>
            </a:r>
            <a:r>
              <a:rPr lang="en-US" sz="2000" dirty="0">
                <a:latin typeface="Arial Nova"/>
                <a:cs typeface="Calibri"/>
              </a:rPr>
              <a:t> </a:t>
            </a:r>
            <a:r>
              <a:rPr lang="en-US" sz="2000" dirty="0" err="1">
                <a:latin typeface="Arial Nova"/>
                <a:cs typeface="Calibri"/>
              </a:rPr>
              <a:t>komt</a:t>
            </a:r>
            <a:r>
              <a:rPr lang="en-US" sz="2000" dirty="0">
                <a:latin typeface="Arial Nova"/>
                <a:cs typeface="Calibri"/>
              </a:rPr>
              <a:t> tot stand door </a:t>
            </a:r>
            <a:r>
              <a:rPr lang="en-US" sz="2000" dirty="0" err="1">
                <a:latin typeface="Arial Nova"/>
                <a:cs typeface="Calibri"/>
              </a:rPr>
              <a:t>verandering</a:t>
            </a:r>
            <a:r>
              <a:rPr lang="en-US" sz="2000" dirty="0">
                <a:latin typeface="Arial Nova"/>
                <a:cs typeface="Calibri"/>
              </a:rPr>
              <a:t> van je eigen </a:t>
            </a:r>
            <a:r>
              <a:rPr lang="en-US" sz="2000" dirty="0" err="1">
                <a:latin typeface="Arial Nova"/>
                <a:cs typeface="Calibri"/>
              </a:rPr>
              <a:t>gedrag</a:t>
            </a:r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latin typeface="Arial Nova"/>
              <a:cs typeface="Calibri"/>
            </a:endParaRP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0768785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JL-LINKS en -RECHTS 5">
            <a:extLst>
              <a:ext uri="{FF2B5EF4-FFF2-40B4-BE49-F238E27FC236}">
                <a16:creationId xmlns:a16="http://schemas.microsoft.com/office/drawing/2014/main" id="{8E2435CD-EB8A-5D2A-CE80-F2FA00908E8C}"/>
              </a:ext>
            </a:extLst>
          </p:cNvPr>
          <p:cNvSpPr/>
          <p:nvPr/>
        </p:nvSpPr>
        <p:spPr>
          <a:xfrm>
            <a:off x="5087939" y="2924176"/>
            <a:ext cx="1512887" cy="773113"/>
          </a:xfrm>
          <a:prstGeom prst="leftRightArrow">
            <a:avLst/>
          </a:prstGeom>
          <a:solidFill>
            <a:schemeClr val="tx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7" name="Ovaal 6">
            <a:extLst>
              <a:ext uri="{FF2B5EF4-FFF2-40B4-BE49-F238E27FC236}">
                <a16:creationId xmlns:a16="http://schemas.microsoft.com/office/drawing/2014/main" id="{AE8B50D9-1326-4DA4-1F9A-6078B198D12E}"/>
              </a:ext>
            </a:extLst>
          </p:cNvPr>
          <p:cNvSpPr/>
          <p:nvPr/>
        </p:nvSpPr>
        <p:spPr>
          <a:xfrm>
            <a:off x="1524000" y="1341439"/>
            <a:ext cx="3563938" cy="3743325"/>
          </a:xfrm>
          <a:prstGeom prst="ellipse">
            <a:avLst/>
          </a:prstGeom>
          <a:blipFill dpi="0" rotWithShape="1">
            <a:blip r:embed="rId2" cstate="print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  <p:sp>
        <p:nvSpPr>
          <p:cNvPr id="8" name="Ovaal 7">
            <a:extLst>
              <a:ext uri="{FF2B5EF4-FFF2-40B4-BE49-F238E27FC236}">
                <a16:creationId xmlns:a16="http://schemas.microsoft.com/office/drawing/2014/main" id="{354DA888-34DD-449C-1303-A0603CC9AB11}"/>
              </a:ext>
            </a:extLst>
          </p:cNvPr>
          <p:cNvSpPr/>
          <p:nvPr/>
        </p:nvSpPr>
        <p:spPr>
          <a:xfrm>
            <a:off x="6600825" y="1341439"/>
            <a:ext cx="3455988" cy="3743325"/>
          </a:xfrm>
          <a:prstGeom prst="ellipse">
            <a:avLst/>
          </a:prstGeom>
          <a:blipFill dpi="0" rotWithShape="1">
            <a:blip r:embed="rId3"/>
            <a:srcRect/>
            <a:stretch>
              <a:fillRect/>
            </a:stretch>
          </a:blip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nl-NL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Verdana"/>
              <a:ea typeface="+mn-ea"/>
              <a:cs typeface="+mn-cs"/>
            </a:endParaRP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8" name="Rectangle 7">
            <a:extLst>
              <a:ext uri="{FF2B5EF4-FFF2-40B4-BE49-F238E27FC236}">
                <a16:creationId xmlns:a16="http://schemas.microsoft.com/office/drawing/2014/main" id="{09588DA8-065E-4F6F-8EFD-43104AB2E0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 useBgFill="1">
        <p:nvSpPr>
          <p:cNvPr id="13" name="Rectangle 9">
            <a:extLst>
              <a:ext uri="{FF2B5EF4-FFF2-40B4-BE49-F238E27FC236}">
                <a16:creationId xmlns:a16="http://schemas.microsoft.com/office/drawing/2014/main" id="{C4285719-470E-454C-AF62-8323075F1F5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D9FE4EF-C4D8-49A0-B2FF-81D8DB7D8A2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4" y="1410082"/>
            <a:ext cx="6858000" cy="4037836"/>
          </a:xfrm>
          <a:prstGeom prst="rect">
            <a:avLst/>
          </a:prstGeom>
          <a:gradFill>
            <a:gsLst>
              <a:gs pos="800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3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4300840D-0A0B-4512-BACA-B439D5B9C57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85" y="1420219"/>
            <a:ext cx="6857999" cy="4037839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alpha val="46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2B78728-A580-49A7-84F9-6EF6F583AD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767923" y="3588085"/>
            <a:ext cx="2501979" cy="4037841"/>
          </a:xfrm>
          <a:prstGeom prst="rect">
            <a:avLst/>
          </a:prstGeom>
          <a:gradFill>
            <a:gsLst>
              <a:gs pos="2000">
                <a:schemeClr val="accent1">
                  <a:alpha val="29000"/>
                </a:schemeClr>
              </a:gs>
              <a:gs pos="100000">
                <a:srgbClr val="000000">
                  <a:alpha val="30000"/>
                </a:srgbClr>
              </a:gs>
            </a:gsLst>
            <a:lin ang="7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38FAA1A1-D861-433F-88FA-1E9D6FD31D1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0635413">
            <a:off x="-501737" y="969718"/>
            <a:ext cx="3900357" cy="4178958"/>
          </a:xfrm>
          <a:custGeom>
            <a:avLst/>
            <a:gdLst>
              <a:gd name="connsiteX0" fmla="*/ 2432225 w 3900357"/>
              <a:gd name="connsiteY0" fmla="*/ 93939 h 4178958"/>
              <a:gd name="connsiteX1" fmla="*/ 3900357 w 3900357"/>
              <a:gd name="connsiteY1" fmla="*/ 2089479 h 4178958"/>
              <a:gd name="connsiteX2" fmla="*/ 1810878 w 3900357"/>
              <a:gd name="connsiteY2" fmla="*/ 4178958 h 4178958"/>
              <a:gd name="connsiteX3" fmla="*/ 78249 w 3900357"/>
              <a:gd name="connsiteY3" fmla="*/ 3257727 h 4178958"/>
              <a:gd name="connsiteX4" fmla="*/ 0 w 3900357"/>
              <a:gd name="connsiteY4" fmla="*/ 3128923 h 4178958"/>
              <a:gd name="connsiteX5" fmla="*/ 831324 w 3900357"/>
              <a:gd name="connsiteY5" fmla="*/ 244281 h 4178958"/>
              <a:gd name="connsiteX6" fmla="*/ 997559 w 3900357"/>
              <a:gd name="connsiteY6" fmla="*/ 164202 h 4178958"/>
              <a:gd name="connsiteX7" fmla="*/ 1810878 w 3900357"/>
              <a:gd name="connsiteY7" fmla="*/ 0 h 4178958"/>
              <a:gd name="connsiteX8" fmla="*/ 2432225 w 3900357"/>
              <a:gd name="connsiteY8" fmla="*/ 93939 h 417895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3900357" h="4178958">
                <a:moveTo>
                  <a:pt x="2432225" y="93939"/>
                </a:moveTo>
                <a:cubicBezTo>
                  <a:pt x="3282786" y="358491"/>
                  <a:pt x="3900357" y="1151865"/>
                  <a:pt x="3900357" y="2089479"/>
                </a:cubicBezTo>
                <a:cubicBezTo>
                  <a:pt x="3900357" y="3243466"/>
                  <a:pt x="2964865" y="4178958"/>
                  <a:pt x="1810878" y="4178958"/>
                </a:cubicBezTo>
                <a:cubicBezTo>
                  <a:pt x="1089636" y="4178958"/>
                  <a:pt x="453744" y="3813531"/>
                  <a:pt x="78249" y="3257727"/>
                </a:cubicBezTo>
                <a:lnTo>
                  <a:pt x="0" y="3128923"/>
                </a:lnTo>
                <a:lnTo>
                  <a:pt x="831324" y="244281"/>
                </a:lnTo>
                <a:lnTo>
                  <a:pt x="997559" y="164202"/>
                </a:lnTo>
                <a:cubicBezTo>
                  <a:pt x="1247540" y="58468"/>
                  <a:pt x="1522381" y="0"/>
                  <a:pt x="1810878" y="0"/>
                </a:cubicBezTo>
                <a:cubicBezTo>
                  <a:pt x="2027251" y="0"/>
                  <a:pt x="2235942" y="32888"/>
                  <a:pt x="2432225" y="93939"/>
                </a:cubicBezTo>
                <a:close/>
              </a:path>
            </a:pathLst>
          </a:custGeom>
          <a:gradFill>
            <a:gsLst>
              <a:gs pos="29000">
                <a:srgbClr val="000000">
                  <a:alpha val="0"/>
                </a:srgbClr>
              </a:gs>
              <a:gs pos="100000">
                <a:schemeClr val="accent1">
                  <a:alpha val="43000"/>
                </a:schemeClr>
              </a:gs>
            </a:gsLst>
            <a:lin ang="1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8D71EDA1-87BF-4D5D-AB79-F346FD19278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 flipH="1">
            <a:off x="-1410093" y="1399943"/>
            <a:ext cx="6858003" cy="4037835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99000">
                <a:schemeClr val="accent1">
                  <a:lumMod val="60000"/>
                  <a:lumOff val="40000"/>
                  <a:alpha val="11000"/>
                </a:schemeClr>
              </a:gs>
            </a:gsLst>
            <a:lin ang="7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92A1968-5F55-D20D-921A-CFDA205A691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6722" y="586855"/>
            <a:ext cx="3201366" cy="3387497"/>
          </a:xfrm>
        </p:spPr>
        <p:txBody>
          <a:bodyPr anchor="b">
            <a:normAutofit/>
          </a:bodyPr>
          <a:lstStyle/>
          <a:p>
            <a:pPr algn="r"/>
            <a:r>
              <a:rPr lang="en-US" sz="4000">
                <a:solidFill>
                  <a:srgbClr val="FFFFFF"/>
                </a:solidFill>
                <a:cs typeface="Calibri Light"/>
              </a:rPr>
              <a:t>Alternatief voor de medische metafoor</a:t>
            </a:r>
            <a:endParaRPr lang="en-US" sz="4000">
              <a:solidFill>
                <a:srgbClr val="FFFFFF"/>
              </a:solidFill>
            </a:endParaRPr>
          </a:p>
        </p:txBody>
      </p:sp>
      <p:sp>
        <p:nvSpPr>
          <p:cNvPr id="15" name="Content Placeholder 2">
            <a:extLst>
              <a:ext uri="{FF2B5EF4-FFF2-40B4-BE49-F238E27FC236}">
                <a16:creationId xmlns:a16="http://schemas.microsoft.com/office/drawing/2014/main" id="{D98DA4BF-C87D-09D5-E475-80EA361242F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810259" y="649480"/>
            <a:ext cx="6555347" cy="5546047"/>
          </a:xfr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nl-NL" sz="2000" dirty="0"/>
              <a:t>Biedt erkenning</a:t>
            </a:r>
          </a:p>
          <a:p>
            <a:r>
              <a:rPr lang="nl-NL" sz="2000" dirty="0"/>
              <a:t>Biedt vertrouwen</a:t>
            </a:r>
          </a:p>
          <a:p>
            <a:r>
              <a:rPr lang="nl-NL" sz="2000" dirty="0"/>
              <a:t>Biedt hoop</a:t>
            </a:r>
          </a:p>
          <a:p>
            <a:r>
              <a:rPr lang="nl-NL" sz="2000" dirty="0"/>
              <a:t>Inspireert</a:t>
            </a:r>
          </a:p>
          <a:p>
            <a:r>
              <a:rPr lang="nl-NL" sz="2000" dirty="0"/>
              <a:t>Is gelijkwaardig</a:t>
            </a:r>
          </a:p>
          <a:p>
            <a:r>
              <a:rPr lang="nl-NL" sz="2000" dirty="0"/>
              <a:t>Doet recht aan de werkelijkheid van de client</a:t>
            </a:r>
          </a:p>
          <a:p>
            <a:r>
              <a:rPr lang="nl-NL" sz="2000" dirty="0"/>
              <a:t>Regie en verantwoordelijkheid bij de client</a:t>
            </a:r>
          </a:p>
          <a:p>
            <a:endParaRPr lang="en-US" sz="20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3176585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8209" name="Titel 1">
            <a:extLst>
              <a:ext uri="{FF2B5EF4-FFF2-40B4-BE49-F238E27FC236}">
                <a16:creationId xmlns:a16="http://schemas.microsoft.com/office/drawing/2014/main" id="{CE63D4F2-5738-8526-3226-11D1082BE65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nl-NL" sz="4800" i="1"/>
          </a:p>
        </p:txBody>
      </p:sp>
      <p:sp>
        <p:nvSpPr>
          <p:cNvPr id="24579" name="Tijdelijke aanduiding voor inhoud 2">
            <a:extLst>
              <a:ext uri="{FF2B5EF4-FFF2-40B4-BE49-F238E27FC236}">
                <a16:creationId xmlns:a16="http://schemas.microsoft.com/office/drawing/2014/main" id="{5D1A10FC-7D17-7C66-12ED-7815582B3BA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Font typeface="Arial" pitchFamily="34" charset="0"/>
              <a:buNone/>
              <a:defRPr/>
            </a:pPr>
            <a:endParaRPr lang="nl-NL" sz="3600" dirty="0">
              <a:solidFill>
                <a:schemeClr val="bg1">
                  <a:lumMod val="95000"/>
                </a:schemeClr>
              </a:solidFill>
            </a:endParaRPr>
          </a:p>
          <a:p>
            <a:pPr>
              <a:buFont typeface="Arial" pitchFamily="34" charset="0"/>
              <a:buNone/>
              <a:defRPr/>
            </a:pPr>
            <a:endParaRPr lang="nl-NL" dirty="0">
              <a:ea typeface="+mn-ea"/>
              <a:cs typeface="+mn-cs"/>
            </a:endParaRPr>
          </a:p>
          <a:p>
            <a:pPr>
              <a:buFont typeface="Arial" pitchFamily="34" charset="0"/>
              <a:buNone/>
              <a:defRPr/>
            </a:pPr>
            <a:endParaRPr lang="nl-NL" dirty="0">
              <a:ea typeface="+mn-ea"/>
              <a:cs typeface="+mn-cs"/>
            </a:endParaRPr>
          </a:p>
        </p:txBody>
      </p:sp>
      <p:pic>
        <p:nvPicPr>
          <p:cNvPr id="478211" name="Afbeelding 3" descr="life%20events.jpg">
            <a:extLst>
              <a:ext uri="{FF2B5EF4-FFF2-40B4-BE49-F238E27FC236}">
                <a16:creationId xmlns:a16="http://schemas.microsoft.com/office/drawing/2014/main" id="{C091CD24-9F2B-260F-288F-DA5CA5692E9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6394"/>
            <a:ext cx="12191999" cy="68643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5895554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9233" name="Titel 1">
            <a:extLst>
              <a:ext uri="{FF2B5EF4-FFF2-40B4-BE49-F238E27FC236}">
                <a16:creationId xmlns:a16="http://schemas.microsoft.com/office/drawing/2014/main" id="{D27E771E-4941-E962-EB8D-8FDF60BCD3B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nl-NL"/>
          </a:p>
        </p:txBody>
      </p:sp>
      <p:pic>
        <p:nvPicPr>
          <p:cNvPr id="479234" name="Afbeelding 4" descr="dying-man.jpg">
            <a:extLst>
              <a:ext uri="{FF2B5EF4-FFF2-40B4-BE49-F238E27FC236}">
                <a16:creationId xmlns:a16="http://schemas.microsoft.com/office/drawing/2014/main" id="{97258061-6FF0-F8EB-4B10-D2B6EC7EE80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-41189"/>
            <a:ext cx="3132138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5" name="Afbeelding 6" descr="jade_goody_funeral_spl91733_002.jpg">
            <a:extLst>
              <a:ext uri="{FF2B5EF4-FFF2-40B4-BE49-F238E27FC236}">
                <a16:creationId xmlns:a16="http://schemas.microsoft.com/office/drawing/2014/main" id="{C52E9E12-1F8C-4E77-1DCE-337A58D2FBD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0"/>
            <a:ext cx="2952750" cy="2852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6" name="Afbeelding 7" descr="old-barbie-2.jpg">
            <a:extLst>
              <a:ext uri="{FF2B5EF4-FFF2-40B4-BE49-F238E27FC236}">
                <a16:creationId xmlns:a16="http://schemas.microsoft.com/office/drawing/2014/main" id="{A08AC3C6-40B5-0593-5BE6-8882F2E42FB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1"/>
            <a:ext cx="3059112" cy="2809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37" name="Afbeelding 9" descr="lonely_elderly_woman.jpg">
            <a:extLst>
              <a:ext uri="{FF2B5EF4-FFF2-40B4-BE49-F238E27FC236}">
                <a16:creationId xmlns:a16="http://schemas.microsoft.com/office/drawing/2014/main" id="{2D3A440C-D702-D526-C10F-6534EE21FA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6138" y="2852738"/>
            <a:ext cx="1905000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hthoek 10">
            <a:extLst>
              <a:ext uri="{FF2B5EF4-FFF2-40B4-BE49-F238E27FC236}">
                <a16:creationId xmlns:a16="http://schemas.microsoft.com/office/drawing/2014/main" id="{35EC00A8-A574-6687-D96F-69593B1D1A5B}"/>
              </a:ext>
            </a:extLst>
          </p:cNvPr>
          <p:cNvSpPr/>
          <p:nvPr/>
        </p:nvSpPr>
        <p:spPr>
          <a:xfrm>
            <a:off x="2137230" y="1772817"/>
            <a:ext cx="7917552" cy="2554545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l-NL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  <a:p>
            <a:pPr algn="ctr" eaLnBrk="1" hangingPunct="1">
              <a:defRPr/>
            </a:pPr>
            <a:r>
              <a:rPr lang="nl-NL" sz="8000" b="1" dirty="0">
                <a:ln w="17780" cmpd="sng">
                  <a:solidFill>
                    <a:srgbClr val="FFFFFF"/>
                  </a:solidFill>
                  <a:prstDash val="solid"/>
                  <a:miter lim="800000"/>
                </a:ln>
                <a:gradFill rotWithShape="1">
                  <a:gsLst>
                    <a:gs pos="0">
                      <a:srgbClr val="000000">
                        <a:tint val="92000"/>
                        <a:shade val="100000"/>
                        <a:satMod val="150000"/>
                      </a:srgbClr>
                    </a:gs>
                    <a:gs pos="49000">
                      <a:srgbClr val="000000">
                        <a:tint val="89000"/>
                        <a:shade val="90000"/>
                        <a:satMod val="150000"/>
                      </a:srgbClr>
                    </a:gs>
                    <a:gs pos="50000">
                      <a:srgbClr val="000000">
                        <a:tint val="100000"/>
                        <a:shade val="75000"/>
                        <a:satMod val="150000"/>
                      </a:srgbClr>
                    </a:gs>
                    <a:gs pos="95000">
                      <a:srgbClr val="000000">
                        <a:shade val="47000"/>
                        <a:satMod val="150000"/>
                      </a:srgbClr>
                    </a:gs>
                    <a:gs pos="100000">
                      <a:srgbClr val="000000">
                        <a:shade val="39000"/>
                        <a:satMod val="150000"/>
                      </a:srgbClr>
                    </a:gs>
                  </a:gsLst>
                  <a:lin ang="5400000"/>
                </a:gradFill>
                <a:effectLst>
                  <a:outerShdw blurRad="50800" algn="tl" rotWithShape="0">
                    <a:srgbClr val="000000"/>
                  </a:outerShdw>
                </a:effectLst>
              </a:rPr>
              <a:t> </a:t>
            </a:r>
          </a:p>
        </p:txBody>
      </p:sp>
      <p:pic>
        <p:nvPicPr>
          <p:cNvPr id="479239" name="Afbeelding 9" descr="depressed.bmp">
            <a:extLst>
              <a:ext uri="{FF2B5EF4-FFF2-40B4-BE49-F238E27FC236}">
                <a16:creationId xmlns:a16="http://schemas.microsoft.com/office/drawing/2014/main" id="{2069751B-7AC5-B041-913A-FE1B9EC844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82811" y="2811549"/>
            <a:ext cx="3175686" cy="404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40" name="Tijdelijke aanduiding voor inhoud 12" descr="fight.jpg">
            <a:extLst>
              <a:ext uri="{FF2B5EF4-FFF2-40B4-BE49-F238E27FC236}">
                <a16:creationId xmlns:a16="http://schemas.microsoft.com/office/drawing/2014/main" id="{721F0043-2710-C7DA-AC1C-A39DE7213F4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662489" y="2852738"/>
            <a:ext cx="2986087" cy="4005262"/>
          </a:xfrm>
        </p:spPr>
      </p:pic>
      <p:pic>
        <p:nvPicPr>
          <p:cNvPr id="479241" name="Afbeelding 13" descr="man_met_burn-out_365x243.jpg">
            <a:extLst>
              <a:ext uri="{FF2B5EF4-FFF2-40B4-BE49-F238E27FC236}">
                <a16:creationId xmlns:a16="http://schemas.microsoft.com/office/drawing/2014/main" id="{729ED0F5-9A13-9644-76B7-16756500C9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0326" y="2852738"/>
            <a:ext cx="2987675" cy="4005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79242" name="Afbeelding 14" descr="10-creepy-horror-movie-kids-07-440-75.jpg">
            <a:extLst>
              <a:ext uri="{FF2B5EF4-FFF2-40B4-BE49-F238E27FC236}">
                <a16:creationId xmlns:a16="http://schemas.microsoft.com/office/drawing/2014/main" id="{16E8A153-6119-B48D-4B7A-E550817669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8888" y="0"/>
            <a:ext cx="3059112" cy="3284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0257" name="Afbeelding 1" descr="image-20081117-kn58dvkqlleqsk3nh7fv_t570.jpg">
            <a:extLst>
              <a:ext uri="{FF2B5EF4-FFF2-40B4-BE49-F238E27FC236}">
                <a16:creationId xmlns:a16="http://schemas.microsoft.com/office/drawing/2014/main" id="{53CBAEB7-F14A-0526-E96D-81AC01D73AE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43025" y="-242888"/>
            <a:ext cx="9577388" cy="7343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81" name="Titel 1">
            <a:extLst>
              <a:ext uri="{FF2B5EF4-FFF2-40B4-BE49-F238E27FC236}">
                <a16:creationId xmlns:a16="http://schemas.microsoft.com/office/drawing/2014/main" id="{6BF9EE2F-EFCD-0ACA-4C2F-1C8D82ECBADD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 altLang="nl-NL"/>
          </a:p>
        </p:txBody>
      </p:sp>
      <p:sp>
        <p:nvSpPr>
          <p:cNvPr id="3" name="Ondertitel 2">
            <a:extLst>
              <a:ext uri="{FF2B5EF4-FFF2-40B4-BE49-F238E27FC236}">
                <a16:creationId xmlns:a16="http://schemas.microsoft.com/office/drawing/2014/main" id="{BCEE4163-1447-3D70-D175-10D4BC1D5A6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 rtlCol="0">
            <a:normAutofit/>
          </a:bodyPr>
          <a:lstStyle/>
          <a:p>
            <a:pPr>
              <a:defRPr/>
            </a:pPr>
            <a:endParaRPr lang="nl-NL">
              <a:ea typeface="+mn-ea"/>
              <a:cs typeface="+mn-cs"/>
            </a:endParaRPr>
          </a:p>
        </p:txBody>
      </p:sp>
      <p:pic>
        <p:nvPicPr>
          <p:cNvPr id="481283" name="Afbeelding 3" descr="HOME.jpg">
            <a:extLst>
              <a:ext uri="{FF2B5EF4-FFF2-40B4-BE49-F238E27FC236}">
                <a16:creationId xmlns:a16="http://schemas.microsoft.com/office/drawing/2014/main" id="{50C2B51F-A89F-2B97-B5CB-706A54C8E7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4926"/>
            <a:ext cx="9144000" cy="6823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Oval 4">
            <a:extLst>
              <a:ext uri="{FF2B5EF4-FFF2-40B4-BE49-F238E27FC236}">
                <a16:creationId xmlns:a16="http://schemas.microsoft.com/office/drawing/2014/main" id="{B82F8CFD-6EB7-680D-BBDE-6BDA3024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25" y="2492375"/>
            <a:ext cx="12954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47" name="Line 5">
            <a:extLst>
              <a:ext uri="{FF2B5EF4-FFF2-40B4-BE49-F238E27FC236}">
                <a16:creationId xmlns:a16="http://schemas.microsoft.com/office/drawing/2014/main" id="{4C9AFB9E-CEEE-81E7-75C6-FBA2F1C19A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825" y="17002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48" name="Line 6">
            <a:extLst>
              <a:ext uri="{FF2B5EF4-FFF2-40B4-BE49-F238E27FC236}">
                <a16:creationId xmlns:a16="http://schemas.microsoft.com/office/drawing/2014/main" id="{00DAE5D1-1063-96A3-8D41-BA7CB893C9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825" y="3787776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49" name="Line 7">
            <a:extLst>
              <a:ext uri="{FF2B5EF4-FFF2-40B4-BE49-F238E27FC236}">
                <a16:creationId xmlns:a16="http://schemas.microsoft.com/office/drawing/2014/main" id="{A3AA2ACF-C126-276A-0CA2-F9B1B6B9DE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78400" y="1916113"/>
            <a:ext cx="8636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0" name="Line 8">
            <a:extLst>
              <a:ext uri="{FF2B5EF4-FFF2-40B4-BE49-F238E27FC236}">
                <a16:creationId xmlns:a16="http://schemas.microsoft.com/office/drawing/2014/main" id="{28BDEF68-4F4E-F56B-CDBE-8AF53E2851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78625" y="3644901"/>
            <a:ext cx="8636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1" name="Line 9">
            <a:extLst>
              <a:ext uri="{FF2B5EF4-FFF2-40B4-BE49-F238E27FC236}">
                <a16:creationId xmlns:a16="http://schemas.microsoft.com/office/drawing/2014/main" id="{A13EAC28-E83E-9459-0182-8B67027C59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6601" y="2924176"/>
            <a:ext cx="11525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2" name="Line 10">
            <a:extLst>
              <a:ext uri="{FF2B5EF4-FFF2-40B4-BE49-F238E27FC236}">
                <a16:creationId xmlns:a16="http://schemas.microsoft.com/office/drawing/2014/main" id="{0078D564-1B7E-69D7-AF4D-502547A45B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23089" y="3429001"/>
            <a:ext cx="11525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3" name="Line 11">
            <a:extLst>
              <a:ext uri="{FF2B5EF4-FFF2-40B4-BE49-F238E27FC236}">
                <a16:creationId xmlns:a16="http://schemas.microsoft.com/office/drawing/2014/main" id="{BD50EEEA-94B7-71F1-3481-069807B796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6601" y="3429000"/>
            <a:ext cx="12239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4" name="Line 12">
            <a:extLst>
              <a:ext uri="{FF2B5EF4-FFF2-40B4-BE49-F238E27FC236}">
                <a16:creationId xmlns:a16="http://schemas.microsoft.com/office/drawing/2014/main" id="{5EBAF0B9-C127-131B-8712-125AB6C08C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4526" y="2563813"/>
            <a:ext cx="12239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5" name="Line 13">
            <a:extLst>
              <a:ext uri="{FF2B5EF4-FFF2-40B4-BE49-F238E27FC236}">
                <a16:creationId xmlns:a16="http://schemas.microsoft.com/office/drawing/2014/main" id="{081EB21F-587B-E11D-47BA-EFCACD7CC1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4301" y="3716338"/>
            <a:ext cx="7921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6" name="Line 14">
            <a:extLst>
              <a:ext uri="{FF2B5EF4-FFF2-40B4-BE49-F238E27FC236}">
                <a16:creationId xmlns:a16="http://schemas.microsoft.com/office/drawing/2014/main" id="{ADD62329-D6C8-D6CA-BD0D-8069835074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8626" y="1844676"/>
            <a:ext cx="792163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7" name="Oval 15">
            <a:extLst>
              <a:ext uri="{FF2B5EF4-FFF2-40B4-BE49-F238E27FC236}">
                <a16:creationId xmlns:a16="http://schemas.microsoft.com/office/drawing/2014/main" id="{219582F9-8DB6-AE30-1D5A-DE284A7F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692150"/>
            <a:ext cx="1439863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58" name="Oval 16">
            <a:extLst>
              <a:ext uri="{FF2B5EF4-FFF2-40B4-BE49-F238E27FC236}">
                <a16:creationId xmlns:a16="http://schemas.microsoft.com/office/drawing/2014/main" id="{00F82338-1804-31CE-694C-80DA798DE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6" y="404814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59" name="Oval 17">
            <a:extLst>
              <a:ext uri="{FF2B5EF4-FFF2-40B4-BE49-F238E27FC236}">
                <a16:creationId xmlns:a16="http://schemas.microsoft.com/office/drawing/2014/main" id="{7B4333D1-6EB7-B5CF-DBCF-D082CD985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620714"/>
            <a:ext cx="1439862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0" name="Oval 18">
            <a:extLst>
              <a:ext uri="{FF2B5EF4-FFF2-40B4-BE49-F238E27FC236}">
                <a16:creationId xmlns:a16="http://schemas.microsoft.com/office/drawing/2014/main" id="{3B22F907-9E54-07E1-2B72-43967A01F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1989139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1" name="Oval 19">
            <a:extLst>
              <a:ext uri="{FF2B5EF4-FFF2-40B4-BE49-F238E27FC236}">
                <a16:creationId xmlns:a16="http://schemas.microsoft.com/office/drawing/2014/main" id="{3349408B-AC25-EEA2-62FE-AF3D6BD1C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3357564"/>
            <a:ext cx="1439862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2" name="Oval 20">
            <a:extLst>
              <a:ext uri="{FF2B5EF4-FFF2-40B4-BE49-F238E27FC236}">
                <a16:creationId xmlns:a16="http://schemas.microsoft.com/office/drawing/2014/main" id="{EFCC9F11-EA1A-A0FC-6EFE-1618120E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652964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3" name="Oval 21">
            <a:extLst>
              <a:ext uri="{FF2B5EF4-FFF2-40B4-BE49-F238E27FC236}">
                <a16:creationId xmlns:a16="http://schemas.microsoft.com/office/drawing/2014/main" id="{EED1BC97-62C0-2EA2-3B1D-0CB2CFF4F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4941889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4" name="Oval 22">
            <a:extLst>
              <a:ext uri="{FF2B5EF4-FFF2-40B4-BE49-F238E27FC236}">
                <a16:creationId xmlns:a16="http://schemas.microsoft.com/office/drawing/2014/main" id="{52A557F8-E77E-A998-8BB9-51727982D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4797425"/>
            <a:ext cx="1439862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5" name="Oval 23">
            <a:extLst>
              <a:ext uri="{FF2B5EF4-FFF2-40B4-BE49-F238E27FC236}">
                <a16:creationId xmlns:a16="http://schemas.microsoft.com/office/drawing/2014/main" id="{7C60549E-0889-5673-5273-7537B1E21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3429000"/>
            <a:ext cx="1439863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6" name="Oval 24">
            <a:extLst>
              <a:ext uri="{FF2B5EF4-FFF2-40B4-BE49-F238E27FC236}">
                <a16:creationId xmlns:a16="http://schemas.microsoft.com/office/drawing/2014/main" id="{265D94EC-D97B-53A4-9040-B5519F18B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2133600"/>
            <a:ext cx="1439862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7" name="Text Box 25">
            <a:extLst>
              <a:ext uri="{FF2B5EF4-FFF2-40B4-BE49-F238E27FC236}">
                <a16:creationId xmlns:a16="http://schemas.microsoft.com/office/drawing/2014/main" id="{AAE6FDEE-A6D7-75C6-13BB-FA72B6E0D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115888"/>
            <a:ext cx="115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Gezin</a:t>
            </a:r>
          </a:p>
        </p:txBody>
      </p:sp>
      <p:sp>
        <p:nvSpPr>
          <p:cNvPr id="569368" name="Text Box 26">
            <a:extLst>
              <a:ext uri="{FF2B5EF4-FFF2-40B4-BE49-F238E27FC236}">
                <a16:creationId xmlns:a16="http://schemas.microsoft.com/office/drawing/2014/main" id="{61445966-800A-4035-1DC3-FBF8A64EB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60351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Familie</a:t>
            </a:r>
          </a:p>
        </p:txBody>
      </p:sp>
      <p:sp>
        <p:nvSpPr>
          <p:cNvPr id="569369" name="Text Box 27">
            <a:extLst>
              <a:ext uri="{FF2B5EF4-FFF2-40B4-BE49-F238E27FC236}">
                <a16:creationId xmlns:a16="http://schemas.microsoft.com/office/drawing/2014/main" id="{D1808533-CB9A-F3F9-93E2-FD5A2828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1557338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Vriendschap</a:t>
            </a:r>
          </a:p>
        </p:txBody>
      </p:sp>
      <p:sp>
        <p:nvSpPr>
          <p:cNvPr id="569370" name="Text Box 28">
            <a:extLst>
              <a:ext uri="{FF2B5EF4-FFF2-40B4-BE49-F238E27FC236}">
                <a16:creationId xmlns:a16="http://schemas.microsoft.com/office/drawing/2014/main" id="{DF0631C5-B484-4914-69E4-00CF1378F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5839" y="37163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Werk</a:t>
            </a:r>
          </a:p>
        </p:txBody>
      </p:sp>
      <p:sp>
        <p:nvSpPr>
          <p:cNvPr id="569371" name="Text Box 29">
            <a:extLst>
              <a:ext uri="{FF2B5EF4-FFF2-40B4-BE49-F238E27FC236}">
                <a16:creationId xmlns:a16="http://schemas.microsoft.com/office/drawing/2014/main" id="{5C8F9187-CF1B-2989-6544-FB1AA208B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414" y="5661026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Ontplooiing/Leren</a:t>
            </a:r>
          </a:p>
        </p:txBody>
      </p:sp>
      <p:sp>
        <p:nvSpPr>
          <p:cNvPr id="569372" name="Text Box 30">
            <a:extLst>
              <a:ext uri="{FF2B5EF4-FFF2-40B4-BE49-F238E27FC236}">
                <a16:creationId xmlns:a16="http://schemas.microsoft.com/office/drawing/2014/main" id="{75F766E8-18C1-BDCF-9714-D567DFB2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5949951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Recreatie</a:t>
            </a:r>
          </a:p>
        </p:txBody>
      </p:sp>
      <p:sp>
        <p:nvSpPr>
          <p:cNvPr id="569373" name="Text Box 31">
            <a:extLst>
              <a:ext uri="{FF2B5EF4-FFF2-40B4-BE49-F238E27FC236}">
                <a16:creationId xmlns:a16="http://schemas.microsoft.com/office/drawing/2014/main" id="{5791E6F6-28EF-6F45-E7EF-B273C82F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5876926"/>
            <a:ext cx="2447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Gezondheid/Lichaam</a:t>
            </a:r>
          </a:p>
        </p:txBody>
      </p:sp>
      <p:sp>
        <p:nvSpPr>
          <p:cNvPr id="569374" name="Text Box 32">
            <a:extLst>
              <a:ext uri="{FF2B5EF4-FFF2-40B4-BE49-F238E27FC236}">
                <a16:creationId xmlns:a16="http://schemas.microsoft.com/office/drawing/2014/main" id="{900FA7D3-FDE4-6C18-C182-003A88CD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365625"/>
            <a:ext cx="15843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Geloof/ Spiritualiteit e.d.</a:t>
            </a:r>
          </a:p>
        </p:txBody>
      </p:sp>
      <p:sp>
        <p:nvSpPr>
          <p:cNvPr id="569375" name="Text Box 33">
            <a:extLst>
              <a:ext uri="{FF2B5EF4-FFF2-40B4-BE49-F238E27FC236}">
                <a16:creationId xmlns:a16="http://schemas.microsoft.com/office/drawing/2014/main" id="{C11E76BD-AFB5-21BF-24EB-7EC952CC9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773238"/>
            <a:ext cx="1258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Tijd met jezelf</a:t>
            </a:r>
          </a:p>
        </p:txBody>
      </p:sp>
      <p:sp>
        <p:nvSpPr>
          <p:cNvPr id="569376" name="Text Box 34">
            <a:extLst>
              <a:ext uri="{FF2B5EF4-FFF2-40B4-BE49-F238E27FC236}">
                <a16:creationId xmlns:a16="http://schemas.microsoft.com/office/drawing/2014/main" id="{B9EA3920-6129-6A52-0275-5A07D43CB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333376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Intieme relatie</a:t>
            </a:r>
          </a:p>
        </p:txBody>
      </p:sp>
      <p:sp>
        <p:nvSpPr>
          <p:cNvPr id="569377" name="Text Box 35">
            <a:extLst>
              <a:ext uri="{FF2B5EF4-FFF2-40B4-BE49-F238E27FC236}">
                <a16:creationId xmlns:a16="http://schemas.microsoft.com/office/drawing/2014/main" id="{603D718B-ABF7-CCAF-5B45-DB2224C4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88914"/>
            <a:ext cx="1692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rgbClr val="000000"/>
                </a:solidFill>
                <a:latin typeface="Arial" panose="020B0604020202020204" pitchFamily="34" charset="0"/>
              </a:rPr>
              <a:t>Waarden kompas</a:t>
            </a:r>
          </a:p>
        </p:txBody>
      </p:sp>
      <p:sp>
        <p:nvSpPr>
          <p:cNvPr id="569378" name="Rectangle 36">
            <a:extLst>
              <a:ext uri="{FF2B5EF4-FFF2-40B4-BE49-F238E27FC236}">
                <a16:creationId xmlns:a16="http://schemas.microsoft.com/office/drawing/2014/main" id="{A67C5A99-182B-D970-636B-2632829A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15573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79" name="Text Box 37">
            <a:extLst>
              <a:ext uri="{FF2B5EF4-FFF2-40B4-BE49-F238E27FC236}">
                <a16:creationId xmlns:a16="http://schemas.microsoft.com/office/drawing/2014/main" id="{66FFA79C-A2F0-0C67-078C-4B1A8897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5573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0" name="Rectangle 38">
            <a:extLst>
              <a:ext uri="{FF2B5EF4-FFF2-40B4-BE49-F238E27FC236}">
                <a16:creationId xmlns:a16="http://schemas.microsoft.com/office/drawing/2014/main" id="{5FBADA7A-B936-31FD-AAFF-71BFF719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1700213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1" name="Text Box 39">
            <a:extLst>
              <a:ext uri="{FF2B5EF4-FFF2-40B4-BE49-F238E27FC236}">
                <a16:creationId xmlns:a16="http://schemas.microsoft.com/office/drawing/2014/main" id="{AB88DC11-6319-1BDB-F6B9-6F63CC009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1700213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2" name="Rectangle 40">
            <a:extLst>
              <a:ext uri="{FF2B5EF4-FFF2-40B4-BE49-F238E27FC236}">
                <a16:creationId xmlns:a16="http://schemas.microsoft.com/office/drawing/2014/main" id="{39DD4D53-E773-26B4-7A5D-261D16AC6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492375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3" name="Text Box 41">
            <a:extLst>
              <a:ext uri="{FF2B5EF4-FFF2-40B4-BE49-F238E27FC236}">
                <a16:creationId xmlns:a16="http://schemas.microsoft.com/office/drawing/2014/main" id="{D70F86A4-734D-FD87-9BAC-25C6D183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75" y="249237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4" name="Rectangle 42">
            <a:extLst>
              <a:ext uri="{FF2B5EF4-FFF2-40B4-BE49-F238E27FC236}">
                <a16:creationId xmlns:a16="http://schemas.microsoft.com/office/drawing/2014/main" id="{B7DBFACF-79F6-1816-C437-B7C78A44B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2845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5" name="Text Box 43">
            <a:extLst>
              <a:ext uri="{FF2B5EF4-FFF2-40B4-BE49-F238E27FC236}">
                <a16:creationId xmlns:a16="http://schemas.microsoft.com/office/drawing/2014/main" id="{B6FF5B6F-24A7-B70C-A431-F88D1ABE8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32845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6" name="Rectangle 44">
            <a:extLst>
              <a:ext uri="{FF2B5EF4-FFF2-40B4-BE49-F238E27FC236}">
                <a16:creationId xmlns:a16="http://schemas.microsoft.com/office/drawing/2014/main" id="{E013EAC3-E10A-86E1-7AF6-D2CD2B718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4076700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7" name="Text Box 45">
            <a:extLst>
              <a:ext uri="{FF2B5EF4-FFF2-40B4-BE49-F238E27FC236}">
                <a16:creationId xmlns:a16="http://schemas.microsoft.com/office/drawing/2014/main" id="{7B35FDFF-D413-B395-1336-ECB80766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076701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8" name="Rectangle 46">
            <a:extLst>
              <a:ext uri="{FF2B5EF4-FFF2-40B4-BE49-F238E27FC236}">
                <a16:creationId xmlns:a16="http://schemas.microsoft.com/office/drawing/2014/main" id="{A28B8F1F-CD28-F941-F0FB-480602C78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4292600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9" name="Text Box 47">
            <a:extLst>
              <a:ext uri="{FF2B5EF4-FFF2-40B4-BE49-F238E27FC236}">
                <a16:creationId xmlns:a16="http://schemas.microsoft.com/office/drawing/2014/main" id="{1F3C8D17-50DB-B74C-CE12-46B82631E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4292601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0" name="Rectangle 48">
            <a:extLst>
              <a:ext uri="{FF2B5EF4-FFF2-40B4-BE49-F238E27FC236}">
                <a16:creationId xmlns:a16="http://schemas.microsoft.com/office/drawing/2014/main" id="{1C0BD660-8675-5556-DD7F-DB33080C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4149725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1" name="Text Box 49">
            <a:extLst>
              <a:ext uri="{FF2B5EF4-FFF2-40B4-BE49-F238E27FC236}">
                <a16:creationId xmlns:a16="http://schemas.microsoft.com/office/drawing/2014/main" id="{0D5982D7-0AF9-8CC9-3169-8FB40018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414972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2" name="Rectangle 50">
            <a:extLst>
              <a:ext uri="{FF2B5EF4-FFF2-40B4-BE49-F238E27FC236}">
                <a16:creationId xmlns:a16="http://schemas.microsoft.com/office/drawing/2014/main" id="{88053E77-C72B-2744-8FBD-9C912B057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4" y="32845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3" name="Text Box 51">
            <a:extLst>
              <a:ext uri="{FF2B5EF4-FFF2-40B4-BE49-F238E27FC236}">
                <a16:creationId xmlns:a16="http://schemas.microsoft.com/office/drawing/2014/main" id="{A54BCF74-2358-EBC5-1197-5F56019D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2845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4" name="Rectangle 52">
            <a:extLst>
              <a:ext uri="{FF2B5EF4-FFF2-40B4-BE49-F238E27FC236}">
                <a16:creationId xmlns:a16="http://schemas.microsoft.com/office/drawing/2014/main" id="{B146605B-8A53-E5FA-A077-40F65B6A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2492375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5" name="Text Box 53">
            <a:extLst>
              <a:ext uri="{FF2B5EF4-FFF2-40B4-BE49-F238E27FC236}">
                <a16:creationId xmlns:a16="http://schemas.microsoft.com/office/drawing/2014/main" id="{5AA27A92-64E8-FBCD-7AAE-986B078CE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249237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6" name="Rectangle 56">
            <a:extLst>
              <a:ext uri="{FF2B5EF4-FFF2-40B4-BE49-F238E27FC236}">
                <a16:creationId xmlns:a16="http://schemas.microsoft.com/office/drawing/2014/main" id="{D4CA603A-E131-0F4E-10EC-781E7E31E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4" y="1700213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7" name="Text Box 57">
            <a:extLst>
              <a:ext uri="{FF2B5EF4-FFF2-40B4-BE49-F238E27FC236}">
                <a16:creationId xmlns:a16="http://schemas.microsoft.com/office/drawing/2014/main" id="{97D21443-8729-B71D-B06C-061DA8901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88" y="1700213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8" name="Rectangle 58">
            <a:extLst>
              <a:ext uri="{FF2B5EF4-FFF2-40B4-BE49-F238E27FC236}">
                <a16:creationId xmlns:a16="http://schemas.microsoft.com/office/drawing/2014/main" id="{2AFFD5A1-CF5C-60EC-CE4A-3F6268A6E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60351"/>
            <a:ext cx="1512887" cy="9366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9" name="Text Box 59">
            <a:extLst>
              <a:ext uri="{FF2B5EF4-FFF2-40B4-BE49-F238E27FC236}">
                <a16:creationId xmlns:a16="http://schemas.microsoft.com/office/drawing/2014/main" id="{54330764-6835-088E-2747-E86D53C54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33376"/>
            <a:ext cx="1368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b="1" i="1">
                <a:solidFill>
                  <a:srgbClr val="000000"/>
                </a:solidFill>
                <a:latin typeface="Arial" panose="020B0604020202020204" pitchFamily="34" charset="0"/>
              </a:rPr>
              <a:t>Waarden kompas</a:t>
            </a:r>
          </a:p>
        </p:txBody>
      </p:sp>
    </p:spTree>
    <p:extLst>
      <p:ext uri="{BB962C8B-B14F-4D97-AF65-F5344CB8AC3E}">
        <p14:creationId xmlns:p14="http://schemas.microsoft.com/office/powerpoint/2010/main" val="277749265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881" name="Titel 1">
            <a:extLst>
              <a:ext uri="{FF2B5EF4-FFF2-40B4-BE49-F238E27FC236}">
                <a16:creationId xmlns:a16="http://schemas.microsoft.com/office/drawing/2014/main" id="{7D5150FB-2CF8-4621-AEC6-433BA1E78D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altLang="nl-NL"/>
          </a:p>
        </p:txBody>
      </p:sp>
      <p:pic>
        <p:nvPicPr>
          <p:cNvPr id="506882" name="Afbeelding 2" descr="HumanMind_Getty_400.jpg">
            <a:extLst>
              <a:ext uri="{FF2B5EF4-FFF2-40B4-BE49-F238E27FC236}">
                <a16:creationId xmlns:a16="http://schemas.microsoft.com/office/drawing/2014/main" id="{621E6046-6D31-F41D-9030-DF2077C327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06883" name="Rechthoek 3">
            <a:extLst>
              <a:ext uri="{FF2B5EF4-FFF2-40B4-BE49-F238E27FC236}">
                <a16:creationId xmlns:a16="http://schemas.microsoft.com/office/drawing/2014/main" id="{60A72714-5EC1-0AF8-2B6A-67A682950C0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95550" y="1"/>
            <a:ext cx="7272338" cy="7072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nl-NL" altLang="nl-NL" sz="7200" b="1">
                <a:solidFill>
                  <a:srgbClr val="FF0000"/>
                </a:solidFill>
                <a:latin typeface="Segoe Print" panose="02000800000000000000" pitchFamily="2" charset="0"/>
              </a:rPr>
              <a:t>Feiten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nl-NL" altLang="nl-NL" sz="7200" b="1">
              <a:solidFill>
                <a:srgbClr val="FF0000"/>
              </a:solidFill>
              <a:latin typeface="Segoe Print" panose="02000800000000000000" pitchFamily="2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nl-NL" altLang="nl-NL" sz="7200" b="1">
                <a:solidFill>
                  <a:schemeClr val="bg1"/>
                </a:solidFill>
                <a:latin typeface="Segoe Print" panose="02000800000000000000" pitchFamily="2" charset="0"/>
              </a:rPr>
              <a:t>Oordelen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nl-NL" altLang="nl-NL" sz="7200" b="1">
              <a:solidFill>
                <a:schemeClr val="bg1"/>
              </a:solidFill>
              <a:latin typeface="Segoe Print" panose="02000800000000000000" pitchFamily="2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nl-NL" altLang="nl-NL" sz="7200" b="1">
                <a:latin typeface="Segoe Print" panose="02000800000000000000" pitchFamily="2" charset="0"/>
              </a:rPr>
              <a:t>Verklaringen</a:t>
            </a: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endParaRPr lang="nl-NL" altLang="nl-NL" sz="7200" b="1">
              <a:latin typeface="Segoe Print" panose="02000800000000000000" pitchFamily="2" charset="0"/>
            </a:endParaRPr>
          </a:p>
          <a:p>
            <a:pPr algn="ctr" eaLnBrk="1" hangingPunct="1">
              <a:lnSpc>
                <a:spcPct val="90000"/>
              </a:lnSpc>
              <a:spcBef>
                <a:spcPct val="0"/>
              </a:spcBef>
              <a:buFont typeface="Wingdings" pitchFamily="2" charset="2"/>
              <a:buNone/>
            </a:pPr>
            <a:r>
              <a:rPr lang="nl-NL" altLang="nl-NL" sz="7200" b="1">
                <a:latin typeface="Segoe Print" panose="02000800000000000000" pitchFamily="2" charset="0"/>
              </a:rPr>
              <a:t>Voorspellingen</a:t>
            </a:r>
            <a:endParaRPr lang="nl-NL" altLang="nl-NL" sz="7200" b="1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6753252F-4873-4F63-801D-CC719279A7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47C8CCB-F95D-4249-92DD-651249D353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2013557" cy="6858000"/>
          </a:xfrm>
          <a:prstGeom prst="rect">
            <a:avLst/>
          </a:prstGeom>
          <a:solidFill>
            <a:srgbClr val="4042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E81AE2-6548-3416-004E-D46FB4803F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0080" y="2074363"/>
            <a:ext cx="2752354" cy="270927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/>
            <a:r>
              <a:rPr lang="en-US" sz="26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Clean Pain /Dirty Pain</a:t>
            </a:r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4C0FD477-4A80-EF4C-0142-BE2B3F8D6E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110566" y="961812"/>
            <a:ext cx="7044267" cy="49309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088713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7906" name="Rectangle 2">
            <a:extLst>
              <a:ext uri="{FF2B5EF4-FFF2-40B4-BE49-F238E27FC236}">
                <a16:creationId xmlns:a16="http://schemas.microsoft.com/office/drawing/2014/main" id="{DF3C17AC-2C20-4070-3DEF-849513485BB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nl-NL" altLang="nl-NL" sz="3600" dirty="0"/>
          </a:p>
        </p:txBody>
      </p:sp>
      <p:sp>
        <p:nvSpPr>
          <p:cNvPr id="507907" name="Rectangle 3">
            <a:extLst>
              <a:ext uri="{FF2B5EF4-FFF2-40B4-BE49-F238E27FC236}">
                <a16:creationId xmlns:a16="http://schemas.microsoft.com/office/drawing/2014/main" id="{594FAEBB-35C7-B994-FB36-B8D64E0961F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buFont typeface="Wingdings" pitchFamily="2" charset="2"/>
              <a:buNone/>
            </a:pPr>
            <a:endParaRPr lang="nl-NL" altLang="nl-NL" sz="2400" dirty="0">
              <a:latin typeface="AvantGarde Bk BT" pitchFamily="34" charset="0"/>
            </a:endParaRPr>
          </a:p>
        </p:txBody>
      </p:sp>
      <p:pic>
        <p:nvPicPr>
          <p:cNvPr id="507908" name="Afbeelding 3" descr="fusie.JPG">
            <a:extLst>
              <a:ext uri="{FF2B5EF4-FFF2-40B4-BE49-F238E27FC236}">
                <a16:creationId xmlns:a16="http://schemas.microsoft.com/office/drawing/2014/main" id="{54BF17E4-680F-C408-EF8D-2942A65AD62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9" name="Rectangle 307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645A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83" name="Rectangle 308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 descr="Woman fighting a monster Royalty Free Vector Image">
            <a:extLst>
              <a:ext uri="{FF2B5EF4-FFF2-40B4-BE49-F238E27FC236}">
                <a16:creationId xmlns:a16="http://schemas.microsoft.com/office/drawing/2014/main" id="{D531523D-FB01-9EE5-6B47-B0DB2B5A155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4292367" y="643467"/>
            <a:ext cx="3607265" cy="55710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148301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02" name="Rectangle 2">
            <a:extLst>
              <a:ext uri="{FF2B5EF4-FFF2-40B4-BE49-F238E27FC236}">
                <a16:creationId xmlns:a16="http://schemas.microsoft.com/office/drawing/2014/main" id="{7498D0FD-4402-3102-4EBF-C9079F128F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nl-NL" altLang="nl-NL">
                <a:latin typeface="AvantGarde Bk BT" pitchFamily="34" charset="0"/>
              </a:rPr>
              <a:t>Geluk is de culturele norm</a:t>
            </a:r>
          </a:p>
        </p:txBody>
      </p:sp>
      <p:sp>
        <p:nvSpPr>
          <p:cNvPr id="460803" name="Rectangle 3">
            <a:extLst>
              <a:ext uri="{FF2B5EF4-FFF2-40B4-BE49-F238E27FC236}">
                <a16:creationId xmlns:a16="http://schemas.microsoft.com/office/drawing/2014/main" id="{7F70B12D-684D-F251-C073-E7A12FBCAA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Aversieve gedachten of emoties: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- horen niet bij geluk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- zijn niet normaal 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-dienen te worden 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bestreden 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begrepen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vermeden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verborgen</a:t>
            </a:r>
          </a:p>
          <a:p>
            <a:pPr eaLnBrk="1" hangingPunct="1">
              <a:buFontTx/>
              <a:buNone/>
            </a:pPr>
            <a:r>
              <a:rPr lang="nl-NL" altLang="nl-NL">
                <a:latin typeface="AvantGarde Bk BT" pitchFamily="34" charset="0"/>
              </a:rPr>
              <a:t>behandeld</a:t>
            </a:r>
          </a:p>
        </p:txBody>
      </p:sp>
      <p:pic>
        <p:nvPicPr>
          <p:cNvPr id="460804" name="Afbeelding 3" descr="Happy_face_new.jpg">
            <a:extLst>
              <a:ext uri="{FF2B5EF4-FFF2-40B4-BE49-F238E27FC236}">
                <a16:creationId xmlns:a16="http://schemas.microsoft.com/office/drawing/2014/main" id="{63C17B58-8454-FC25-7CC1-567979D78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4" y="2143126"/>
            <a:ext cx="4929187" cy="4714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5127" name="Rectangle 5126">
            <a:extLst>
              <a:ext uri="{FF2B5EF4-FFF2-40B4-BE49-F238E27FC236}">
                <a16:creationId xmlns:a16="http://schemas.microsoft.com/office/drawing/2014/main" id="{AB8C311F-7253-4AED-9701-7FC0708C41C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29" name="Rectangle 5128">
            <a:extLst>
              <a:ext uri="{FF2B5EF4-FFF2-40B4-BE49-F238E27FC236}">
                <a16:creationId xmlns:a16="http://schemas.microsoft.com/office/drawing/2014/main" id="{E2384209-CB15-4CDF-9D31-C44FD9A3F2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2666617" y="-2666188"/>
            <a:ext cx="6858000" cy="12191233"/>
          </a:xfrm>
          <a:prstGeom prst="rect">
            <a:avLst/>
          </a:prstGeom>
          <a:gradFill>
            <a:gsLst>
              <a:gs pos="8000">
                <a:schemeClr val="accent1"/>
              </a:gs>
              <a:gs pos="100000">
                <a:schemeClr val="accent1">
                  <a:lumMod val="50000"/>
                </a:schemeClr>
              </a:gs>
            </a:gsLst>
            <a:lin ang="120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1" name="Rectangle 5130">
            <a:extLst>
              <a:ext uri="{FF2B5EF4-FFF2-40B4-BE49-F238E27FC236}">
                <a16:creationId xmlns:a16="http://schemas.microsoft.com/office/drawing/2014/main" id="{2633B3B5-CC90-43F0-8714-D31D1F3F0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H="1">
            <a:off x="-2311" y="0"/>
            <a:ext cx="9070846" cy="6857572"/>
          </a:xfrm>
          <a:prstGeom prst="rect">
            <a:avLst/>
          </a:prstGeom>
          <a:gradFill>
            <a:gsLst>
              <a:gs pos="8000">
                <a:srgbClr val="000000">
                  <a:alpha val="52000"/>
                </a:srgbClr>
              </a:gs>
              <a:gs pos="100000">
                <a:schemeClr val="accent1"/>
              </a:gs>
            </a:gsLst>
            <a:lin ang="4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33" name="Rectangle 5132">
            <a:extLst>
              <a:ext uri="{FF2B5EF4-FFF2-40B4-BE49-F238E27FC236}">
                <a16:creationId xmlns:a16="http://schemas.microsoft.com/office/drawing/2014/main" id="{A8D57A06-A426-446D-B02C-A2DC6B62E4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 flipH="1">
            <a:off x="3649491" y="-1685840"/>
            <a:ext cx="4894564" cy="12193546"/>
          </a:xfrm>
          <a:prstGeom prst="rect">
            <a:avLst/>
          </a:prstGeom>
          <a:gradFill>
            <a:gsLst>
              <a:gs pos="0">
                <a:schemeClr val="accent5">
                  <a:lumMod val="60000"/>
                  <a:lumOff val="40000"/>
                  <a:alpha val="0"/>
                </a:schemeClr>
              </a:gs>
              <a:gs pos="100000">
                <a:srgbClr val="000000">
                  <a:alpha val="46000"/>
                </a:srgbClr>
              </a:gs>
            </a:gsLst>
            <a:lin ang="1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122" name="Picture 2" descr="Homilia 56 6 03 202 4bel">
            <a:extLst>
              <a:ext uri="{FF2B5EF4-FFF2-40B4-BE49-F238E27FC236}">
                <a16:creationId xmlns:a16="http://schemas.microsoft.com/office/drawing/2014/main" id="{1EEA965F-9487-68D0-F88D-042EDF10AE0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2800" y="457200"/>
            <a:ext cx="10566400" cy="5943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3556459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tint val="95000"/>
            <a:satMod val="17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>
            <a:extLst>
              <a:ext uri="{FF2B5EF4-FFF2-40B4-BE49-F238E27FC236}">
                <a16:creationId xmlns:a16="http://schemas.microsoft.com/office/drawing/2014/main" id="{43391EF9-114C-5FCA-4129-CF083F3ED0BD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92" r="-1" b="-1"/>
          <a:stretch/>
        </p:blipFill>
        <p:spPr bwMode="auto">
          <a:xfrm>
            <a:off x="321733" y="321733"/>
            <a:ext cx="11548534" cy="62145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714767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BF8AC-2459-AFCA-3114-B519A2D8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FEC7ACF7-D101-E975-C47C-56F35A1DB1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85027032"/>
              </p:ext>
            </p:extLst>
          </p:nvPr>
        </p:nvGraphicFramePr>
        <p:xfrm>
          <a:off x="838200" y="365125"/>
          <a:ext cx="10515600" cy="6492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1605231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49671823"/>
                    </a:ext>
                  </a:extLst>
                </a:gridCol>
              </a:tblGrid>
              <a:tr h="921443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sz="3600" dirty="0"/>
                        <a:t>Clean </a:t>
                      </a:r>
                      <a:r>
                        <a:rPr lang="nl-NL" sz="3600" dirty="0" err="1"/>
                        <a:t>Pain</a:t>
                      </a:r>
                      <a:endParaRPr lang="nl-N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sz="3600" dirty="0"/>
                        <a:t>Dirty </a:t>
                      </a:r>
                      <a:r>
                        <a:rPr lang="nl-NL" sz="3600" dirty="0" err="1"/>
                        <a:t>Pain</a:t>
                      </a:r>
                      <a:endParaRPr lang="nl-NL" sz="3600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48511"/>
                  </a:ext>
                </a:extLst>
              </a:tr>
              <a:tr h="4111055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320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74860068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19BF8AC-2459-AFCA-3114-B519A2D898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graphicFrame>
        <p:nvGraphicFramePr>
          <p:cNvPr id="4" name="Tabel 4">
            <a:extLst>
              <a:ext uri="{FF2B5EF4-FFF2-40B4-BE49-F238E27FC236}">
                <a16:creationId xmlns:a16="http://schemas.microsoft.com/office/drawing/2014/main" id="{FEC7ACF7-D101-E975-C47C-56F35A1DB13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97134350"/>
              </p:ext>
            </p:extLst>
          </p:nvPr>
        </p:nvGraphicFramePr>
        <p:xfrm>
          <a:off x="838200" y="365125"/>
          <a:ext cx="10515600" cy="81381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7800">
                  <a:extLst>
                    <a:ext uri="{9D8B030D-6E8A-4147-A177-3AD203B41FA5}">
                      <a16:colId xmlns:a16="http://schemas.microsoft.com/office/drawing/2014/main" val="2916052315"/>
                    </a:ext>
                  </a:extLst>
                </a:gridCol>
                <a:gridCol w="5257800">
                  <a:extLst>
                    <a:ext uri="{9D8B030D-6E8A-4147-A177-3AD203B41FA5}">
                      <a16:colId xmlns:a16="http://schemas.microsoft.com/office/drawing/2014/main" val="3249671823"/>
                    </a:ext>
                  </a:extLst>
                </a:gridCol>
              </a:tblGrid>
              <a:tr h="921443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sz="3600" dirty="0"/>
                        <a:t>Clean </a:t>
                      </a:r>
                      <a:r>
                        <a:rPr lang="nl-NL" sz="3600" dirty="0" err="1"/>
                        <a:t>Pain</a:t>
                      </a:r>
                      <a:endParaRPr lang="nl-NL" sz="3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sz="3600" dirty="0"/>
                        <a:t>Dirty </a:t>
                      </a:r>
                      <a:r>
                        <a:rPr lang="nl-NL" sz="3600" dirty="0" err="1"/>
                        <a:t>Pain</a:t>
                      </a:r>
                      <a:endParaRPr lang="nl-NL" sz="3600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535648511"/>
                  </a:ext>
                </a:extLst>
              </a:tr>
              <a:tr h="4111055">
                <a:tc>
                  <a:txBody>
                    <a:bodyPr/>
                    <a:lstStyle/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Wat doet het met je?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Geen invloed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Geen regie of controle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Geen verantwoordelijkheid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Begrip en (Zelf-)compassie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pPr algn="ctr"/>
                      <a:endParaRPr lang="nl-NL" dirty="0"/>
                    </a:p>
                    <a:p>
                      <a:endParaRPr lang="nl-NL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nl-NL" dirty="0"/>
                    </a:p>
                    <a:p>
                      <a:endParaRPr lang="nl-NL" dirty="0"/>
                    </a:p>
                    <a:p>
                      <a:pPr algn="ctr"/>
                      <a:r>
                        <a:rPr lang="nl-NL" dirty="0"/>
                        <a:t>Wat doe je ermee?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Wel Invloed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Wel regie en controle 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Wel verantwoordelijkheid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Geen excuses</a:t>
                      </a:r>
                    </a:p>
                    <a:p>
                      <a:pPr algn="ctr"/>
                      <a:endParaRPr lang="nl-NL" dirty="0"/>
                    </a:p>
                    <a:p>
                      <a:pPr algn="ctr"/>
                      <a:r>
                        <a:rPr lang="nl-NL" dirty="0"/>
                        <a:t>Geen bekrachtiging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329320725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20644710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Oval 4">
            <a:extLst>
              <a:ext uri="{FF2B5EF4-FFF2-40B4-BE49-F238E27FC236}">
                <a16:creationId xmlns:a16="http://schemas.microsoft.com/office/drawing/2014/main" id="{B82F8CFD-6EB7-680D-BBDE-6BDA3024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25" y="2492375"/>
            <a:ext cx="12954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47" name="Line 5">
            <a:extLst>
              <a:ext uri="{FF2B5EF4-FFF2-40B4-BE49-F238E27FC236}">
                <a16:creationId xmlns:a16="http://schemas.microsoft.com/office/drawing/2014/main" id="{4C9AFB9E-CEEE-81E7-75C6-FBA2F1C19A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825" y="17002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48" name="Line 6">
            <a:extLst>
              <a:ext uri="{FF2B5EF4-FFF2-40B4-BE49-F238E27FC236}">
                <a16:creationId xmlns:a16="http://schemas.microsoft.com/office/drawing/2014/main" id="{00DAE5D1-1063-96A3-8D41-BA7CB893C9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825" y="3787776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49" name="Line 7">
            <a:extLst>
              <a:ext uri="{FF2B5EF4-FFF2-40B4-BE49-F238E27FC236}">
                <a16:creationId xmlns:a16="http://schemas.microsoft.com/office/drawing/2014/main" id="{A3AA2ACF-C126-276A-0CA2-F9B1B6B9DE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78400" y="1916113"/>
            <a:ext cx="8636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0" name="Line 8">
            <a:extLst>
              <a:ext uri="{FF2B5EF4-FFF2-40B4-BE49-F238E27FC236}">
                <a16:creationId xmlns:a16="http://schemas.microsoft.com/office/drawing/2014/main" id="{28BDEF68-4F4E-F56B-CDBE-8AF53E2851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78625" y="3644901"/>
            <a:ext cx="8636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1" name="Line 9">
            <a:extLst>
              <a:ext uri="{FF2B5EF4-FFF2-40B4-BE49-F238E27FC236}">
                <a16:creationId xmlns:a16="http://schemas.microsoft.com/office/drawing/2014/main" id="{A13EAC28-E83E-9459-0182-8B67027C59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6601" y="2924176"/>
            <a:ext cx="11525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2" name="Line 10">
            <a:extLst>
              <a:ext uri="{FF2B5EF4-FFF2-40B4-BE49-F238E27FC236}">
                <a16:creationId xmlns:a16="http://schemas.microsoft.com/office/drawing/2014/main" id="{0078D564-1B7E-69D7-AF4D-502547A45B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23089" y="3429001"/>
            <a:ext cx="11525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3" name="Line 11">
            <a:extLst>
              <a:ext uri="{FF2B5EF4-FFF2-40B4-BE49-F238E27FC236}">
                <a16:creationId xmlns:a16="http://schemas.microsoft.com/office/drawing/2014/main" id="{BD50EEEA-94B7-71F1-3481-069807B796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6601" y="3429000"/>
            <a:ext cx="12239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4" name="Line 12">
            <a:extLst>
              <a:ext uri="{FF2B5EF4-FFF2-40B4-BE49-F238E27FC236}">
                <a16:creationId xmlns:a16="http://schemas.microsoft.com/office/drawing/2014/main" id="{5EBAF0B9-C127-131B-8712-125AB6C08C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4526" y="2563813"/>
            <a:ext cx="12239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5" name="Line 13">
            <a:extLst>
              <a:ext uri="{FF2B5EF4-FFF2-40B4-BE49-F238E27FC236}">
                <a16:creationId xmlns:a16="http://schemas.microsoft.com/office/drawing/2014/main" id="{081EB21F-587B-E11D-47BA-EFCACD7CC1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4301" y="3716338"/>
            <a:ext cx="7921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6" name="Line 14">
            <a:extLst>
              <a:ext uri="{FF2B5EF4-FFF2-40B4-BE49-F238E27FC236}">
                <a16:creationId xmlns:a16="http://schemas.microsoft.com/office/drawing/2014/main" id="{ADD62329-D6C8-D6CA-BD0D-8069835074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8626" y="1844676"/>
            <a:ext cx="792163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7" name="Oval 15">
            <a:extLst>
              <a:ext uri="{FF2B5EF4-FFF2-40B4-BE49-F238E27FC236}">
                <a16:creationId xmlns:a16="http://schemas.microsoft.com/office/drawing/2014/main" id="{219582F9-8DB6-AE30-1D5A-DE284A7F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692150"/>
            <a:ext cx="1439863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58" name="Oval 16">
            <a:extLst>
              <a:ext uri="{FF2B5EF4-FFF2-40B4-BE49-F238E27FC236}">
                <a16:creationId xmlns:a16="http://schemas.microsoft.com/office/drawing/2014/main" id="{00F82338-1804-31CE-694C-80DA798DE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6" y="404814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59" name="Oval 17">
            <a:extLst>
              <a:ext uri="{FF2B5EF4-FFF2-40B4-BE49-F238E27FC236}">
                <a16:creationId xmlns:a16="http://schemas.microsoft.com/office/drawing/2014/main" id="{7B4333D1-6EB7-B5CF-DBCF-D082CD985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620714"/>
            <a:ext cx="1439862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0" name="Oval 18">
            <a:extLst>
              <a:ext uri="{FF2B5EF4-FFF2-40B4-BE49-F238E27FC236}">
                <a16:creationId xmlns:a16="http://schemas.microsoft.com/office/drawing/2014/main" id="{3B22F907-9E54-07E1-2B72-43967A01F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1989139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1" name="Oval 19">
            <a:extLst>
              <a:ext uri="{FF2B5EF4-FFF2-40B4-BE49-F238E27FC236}">
                <a16:creationId xmlns:a16="http://schemas.microsoft.com/office/drawing/2014/main" id="{3349408B-AC25-EEA2-62FE-AF3D6BD1C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3357564"/>
            <a:ext cx="1439862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2" name="Oval 20">
            <a:extLst>
              <a:ext uri="{FF2B5EF4-FFF2-40B4-BE49-F238E27FC236}">
                <a16:creationId xmlns:a16="http://schemas.microsoft.com/office/drawing/2014/main" id="{EFCC9F11-EA1A-A0FC-6EFE-1618120E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652964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3" name="Oval 21">
            <a:extLst>
              <a:ext uri="{FF2B5EF4-FFF2-40B4-BE49-F238E27FC236}">
                <a16:creationId xmlns:a16="http://schemas.microsoft.com/office/drawing/2014/main" id="{EED1BC97-62C0-2EA2-3B1D-0CB2CFF4F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4941889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4" name="Oval 22">
            <a:extLst>
              <a:ext uri="{FF2B5EF4-FFF2-40B4-BE49-F238E27FC236}">
                <a16:creationId xmlns:a16="http://schemas.microsoft.com/office/drawing/2014/main" id="{52A557F8-E77E-A998-8BB9-51727982D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4797425"/>
            <a:ext cx="1439862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5" name="Oval 23">
            <a:extLst>
              <a:ext uri="{FF2B5EF4-FFF2-40B4-BE49-F238E27FC236}">
                <a16:creationId xmlns:a16="http://schemas.microsoft.com/office/drawing/2014/main" id="{7C60549E-0889-5673-5273-7537B1E21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3429000"/>
            <a:ext cx="1439863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6" name="Oval 24">
            <a:extLst>
              <a:ext uri="{FF2B5EF4-FFF2-40B4-BE49-F238E27FC236}">
                <a16:creationId xmlns:a16="http://schemas.microsoft.com/office/drawing/2014/main" id="{265D94EC-D97B-53A4-9040-B5519F18B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2133600"/>
            <a:ext cx="1439862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7" name="Text Box 25">
            <a:extLst>
              <a:ext uri="{FF2B5EF4-FFF2-40B4-BE49-F238E27FC236}">
                <a16:creationId xmlns:a16="http://schemas.microsoft.com/office/drawing/2014/main" id="{AAE6FDEE-A6D7-75C6-13BB-FA72B6E0D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115888"/>
            <a:ext cx="115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Gezin</a:t>
            </a:r>
          </a:p>
        </p:txBody>
      </p:sp>
      <p:sp>
        <p:nvSpPr>
          <p:cNvPr id="569368" name="Text Box 26">
            <a:extLst>
              <a:ext uri="{FF2B5EF4-FFF2-40B4-BE49-F238E27FC236}">
                <a16:creationId xmlns:a16="http://schemas.microsoft.com/office/drawing/2014/main" id="{61445966-800A-4035-1DC3-FBF8A64EB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60351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Familie</a:t>
            </a:r>
          </a:p>
        </p:txBody>
      </p:sp>
      <p:sp>
        <p:nvSpPr>
          <p:cNvPr id="569369" name="Text Box 27">
            <a:extLst>
              <a:ext uri="{FF2B5EF4-FFF2-40B4-BE49-F238E27FC236}">
                <a16:creationId xmlns:a16="http://schemas.microsoft.com/office/drawing/2014/main" id="{D1808533-CB9A-F3F9-93E2-FD5A2828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1557338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Vriendschap</a:t>
            </a:r>
          </a:p>
        </p:txBody>
      </p:sp>
      <p:sp>
        <p:nvSpPr>
          <p:cNvPr id="569370" name="Text Box 28">
            <a:extLst>
              <a:ext uri="{FF2B5EF4-FFF2-40B4-BE49-F238E27FC236}">
                <a16:creationId xmlns:a16="http://schemas.microsoft.com/office/drawing/2014/main" id="{DF0631C5-B484-4914-69E4-00CF1378F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5839" y="37163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Werk</a:t>
            </a:r>
          </a:p>
        </p:txBody>
      </p:sp>
      <p:sp>
        <p:nvSpPr>
          <p:cNvPr id="569371" name="Text Box 29">
            <a:extLst>
              <a:ext uri="{FF2B5EF4-FFF2-40B4-BE49-F238E27FC236}">
                <a16:creationId xmlns:a16="http://schemas.microsoft.com/office/drawing/2014/main" id="{5C8F9187-CF1B-2989-6544-FB1AA208B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414" y="5661026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Ontplooiing/Leren</a:t>
            </a:r>
          </a:p>
        </p:txBody>
      </p:sp>
      <p:sp>
        <p:nvSpPr>
          <p:cNvPr id="569372" name="Text Box 30">
            <a:extLst>
              <a:ext uri="{FF2B5EF4-FFF2-40B4-BE49-F238E27FC236}">
                <a16:creationId xmlns:a16="http://schemas.microsoft.com/office/drawing/2014/main" id="{75F766E8-18C1-BDCF-9714-D567DFB2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5949951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Recreatie</a:t>
            </a:r>
          </a:p>
        </p:txBody>
      </p:sp>
      <p:sp>
        <p:nvSpPr>
          <p:cNvPr id="569373" name="Text Box 31">
            <a:extLst>
              <a:ext uri="{FF2B5EF4-FFF2-40B4-BE49-F238E27FC236}">
                <a16:creationId xmlns:a16="http://schemas.microsoft.com/office/drawing/2014/main" id="{5791E6F6-28EF-6F45-E7EF-B273C82F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5876926"/>
            <a:ext cx="2447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Gezondheid/Lichaam</a:t>
            </a:r>
          </a:p>
        </p:txBody>
      </p:sp>
      <p:sp>
        <p:nvSpPr>
          <p:cNvPr id="569374" name="Text Box 32">
            <a:extLst>
              <a:ext uri="{FF2B5EF4-FFF2-40B4-BE49-F238E27FC236}">
                <a16:creationId xmlns:a16="http://schemas.microsoft.com/office/drawing/2014/main" id="{900FA7D3-FDE4-6C18-C182-003A88CD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365625"/>
            <a:ext cx="15843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Geloof/ Spiritualiteit e.d.</a:t>
            </a:r>
          </a:p>
        </p:txBody>
      </p:sp>
      <p:sp>
        <p:nvSpPr>
          <p:cNvPr id="569375" name="Text Box 33">
            <a:extLst>
              <a:ext uri="{FF2B5EF4-FFF2-40B4-BE49-F238E27FC236}">
                <a16:creationId xmlns:a16="http://schemas.microsoft.com/office/drawing/2014/main" id="{C11E76BD-AFB5-21BF-24EB-7EC952CC9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773238"/>
            <a:ext cx="1258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Tijd met jezelf</a:t>
            </a:r>
          </a:p>
        </p:txBody>
      </p:sp>
      <p:sp>
        <p:nvSpPr>
          <p:cNvPr id="569376" name="Text Box 34">
            <a:extLst>
              <a:ext uri="{FF2B5EF4-FFF2-40B4-BE49-F238E27FC236}">
                <a16:creationId xmlns:a16="http://schemas.microsoft.com/office/drawing/2014/main" id="{B9EA3920-6129-6A52-0275-5A07D43CB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333376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Intieme relatie</a:t>
            </a:r>
          </a:p>
        </p:txBody>
      </p:sp>
      <p:sp>
        <p:nvSpPr>
          <p:cNvPr id="569377" name="Text Box 35">
            <a:extLst>
              <a:ext uri="{FF2B5EF4-FFF2-40B4-BE49-F238E27FC236}">
                <a16:creationId xmlns:a16="http://schemas.microsoft.com/office/drawing/2014/main" id="{603D718B-ABF7-CCAF-5B45-DB2224C4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88914"/>
            <a:ext cx="1692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rgbClr val="000000"/>
                </a:solidFill>
                <a:latin typeface="Arial" panose="020B0604020202020204" pitchFamily="34" charset="0"/>
              </a:rPr>
              <a:t>Waarden kompas</a:t>
            </a:r>
          </a:p>
        </p:txBody>
      </p:sp>
      <p:sp>
        <p:nvSpPr>
          <p:cNvPr id="569378" name="Rectangle 36">
            <a:extLst>
              <a:ext uri="{FF2B5EF4-FFF2-40B4-BE49-F238E27FC236}">
                <a16:creationId xmlns:a16="http://schemas.microsoft.com/office/drawing/2014/main" id="{A67C5A99-182B-D970-636B-2632829A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15573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79" name="Text Box 37">
            <a:extLst>
              <a:ext uri="{FF2B5EF4-FFF2-40B4-BE49-F238E27FC236}">
                <a16:creationId xmlns:a16="http://schemas.microsoft.com/office/drawing/2014/main" id="{66FFA79C-A2F0-0C67-078C-4B1A8897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5573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0" name="Rectangle 38">
            <a:extLst>
              <a:ext uri="{FF2B5EF4-FFF2-40B4-BE49-F238E27FC236}">
                <a16:creationId xmlns:a16="http://schemas.microsoft.com/office/drawing/2014/main" id="{5FBADA7A-B936-31FD-AAFF-71BFF719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1700213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1" name="Text Box 39">
            <a:extLst>
              <a:ext uri="{FF2B5EF4-FFF2-40B4-BE49-F238E27FC236}">
                <a16:creationId xmlns:a16="http://schemas.microsoft.com/office/drawing/2014/main" id="{AB88DC11-6319-1BDB-F6B9-6F63CC009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1700213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2" name="Rectangle 40">
            <a:extLst>
              <a:ext uri="{FF2B5EF4-FFF2-40B4-BE49-F238E27FC236}">
                <a16:creationId xmlns:a16="http://schemas.microsoft.com/office/drawing/2014/main" id="{39DD4D53-E773-26B4-7A5D-261D16AC6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492375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3" name="Text Box 41">
            <a:extLst>
              <a:ext uri="{FF2B5EF4-FFF2-40B4-BE49-F238E27FC236}">
                <a16:creationId xmlns:a16="http://schemas.microsoft.com/office/drawing/2014/main" id="{D70F86A4-734D-FD87-9BAC-25C6D183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75" y="249237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4" name="Rectangle 42">
            <a:extLst>
              <a:ext uri="{FF2B5EF4-FFF2-40B4-BE49-F238E27FC236}">
                <a16:creationId xmlns:a16="http://schemas.microsoft.com/office/drawing/2014/main" id="{B7DBFACF-79F6-1816-C437-B7C78A44B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2845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5" name="Text Box 43">
            <a:extLst>
              <a:ext uri="{FF2B5EF4-FFF2-40B4-BE49-F238E27FC236}">
                <a16:creationId xmlns:a16="http://schemas.microsoft.com/office/drawing/2014/main" id="{B6FF5B6F-24A7-B70C-A431-F88D1ABE8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32845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6" name="Rectangle 44">
            <a:extLst>
              <a:ext uri="{FF2B5EF4-FFF2-40B4-BE49-F238E27FC236}">
                <a16:creationId xmlns:a16="http://schemas.microsoft.com/office/drawing/2014/main" id="{E013EAC3-E10A-86E1-7AF6-D2CD2B718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4076700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7" name="Text Box 45">
            <a:extLst>
              <a:ext uri="{FF2B5EF4-FFF2-40B4-BE49-F238E27FC236}">
                <a16:creationId xmlns:a16="http://schemas.microsoft.com/office/drawing/2014/main" id="{7B35FDFF-D413-B395-1336-ECB80766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076701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8" name="Rectangle 46">
            <a:extLst>
              <a:ext uri="{FF2B5EF4-FFF2-40B4-BE49-F238E27FC236}">
                <a16:creationId xmlns:a16="http://schemas.microsoft.com/office/drawing/2014/main" id="{A28B8F1F-CD28-F941-F0FB-480602C78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4292600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9" name="Text Box 47">
            <a:extLst>
              <a:ext uri="{FF2B5EF4-FFF2-40B4-BE49-F238E27FC236}">
                <a16:creationId xmlns:a16="http://schemas.microsoft.com/office/drawing/2014/main" id="{1F3C8D17-50DB-B74C-CE12-46B82631E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4292601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0" name="Rectangle 48">
            <a:extLst>
              <a:ext uri="{FF2B5EF4-FFF2-40B4-BE49-F238E27FC236}">
                <a16:creationId xmlns:a16="http://schemas.microsoft.com/office/drawing/2014/main" id="{1C0BD660-8675-5556-DD7F-DB33080C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4149725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1" name="Text Box 49">
            <a:extLst>
              <a:ext uri="{FF2B5EF4-FFF2-40B4-BE49-F238E27FC236}">
                <a16:creationId xmlns:a16="http://schemas.microsoft.com/office/drawing/2014/main" id="{0D5982D7-0AF9-8CC9-3169-8FB40018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414972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2" name="Rectangle 50">
            <a:extLst>
              <a:ext uri="{FF2B5EF4-FFF2-40B4-BE49-F238E27FC236}">
                <a16:creationId xmlns:a16="http://schemas.microsoft.com/office/drawing/2014/main" id="{88053E77-C72B-2744-8FBD-9C912B057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4" y="32845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3" name="Text Box 51">
            <a:extLst>
              <a:ext uri="{FF2B5EF4-FFF2-40B4-BE49-F238E27FC236}">
                <a16:creationId xmlns:a16="http://schemas.microsoft.com/office/drawing/2014/main" id="{A54BCF74-2358-EBC5-1197-5F56019D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2845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4" name="Rectangle 52">
            <a:extLst>
              <a:ext uri="{FF2B5EF4-FFF2-40B4-BE49-F238E27FC236}">
                <a16:creationId xmlns:a16="http://schemas.microsoft.com/office/drawing/2014/main" id="{B146605B-8A53-E5FA-A077-40F65B6A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2492375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5" name="Text Box 53">
            <a:extLst>
              <a:ext uri="{FF2B5EF4-FFF2-40B4-BE49-F238E27FC236}">
                <a16:creationId xmlns:a16="http://schemas.microsoft.com/office/drawing/2014/main" id="{5AA27A92-64E8-FBCD-7AAE-986B078CE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249237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6" name="Rectangle 56">
            <a:extLst>
              <a:ext uri="{FF2B5EF4-FFF2-40B4-BE49-F238E27FC236}">
                <a16:creationId xmlns:a16="http://schemas.microsoft.com/office/drawing/2014/main" id="{D4CA603A-E131-0F4E-10EC-781E7E31E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4" y="1700213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7" name="Text Box 57">
            <a:extLst>
              <a:ext uri="{FF2B5EF4-FFF2-40B4-BE49-F238E27FC236}">
                <a16:creationId xmlns:a16="http://schemas.microsoft.com/office/drawing/2014/main" id="{97D21443-8729-B71D-B06C-061DA8901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88" y="1700213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8" name="Rectangle 58">
            <a:extLst>
              <a:ext uri="{FF2B5EF4-FFF2-40B4-BE49-F238E27FC236}">
                <a16:creationId xmlns:a16="http://schemas.microsoft.com/office/drawing/2014/main" id="{2AFFD5A1-CF5C-60EC-CE4A-3F6268A6E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60351"/>
            <a:ext cx="1512887" cy="9366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9" name="Text Box 59">
            <a:extLst>
              <a:ext uri="{FF2B5EF4-FFF2-40B4-BE49-F238E27FC236}">
                <a16:creationId xmlns:a16="http://schemas.microsoft.com/office/drawing/2014/main" id="{54330764-6835-088E-2747-E86D53C54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33376"/>
            <a:ext cx="1368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b="1" i="1">
                <a:solidFill>
                  <a:srgbClr val="000000"/>
                </a:solidFill>
                <a:latin typeface="Arial" panose="020B0604020202020204" pitchFamily="34" charset="0"/>
              </a:rPr>
              <a:t>Waarden kompas</a:t>
            </a:r>
          </a:p>
        </p:txBody>
      </p:sp>
    </p:spTree>
    <p:extLst>
      <p:ext uri="{BB962C8B-B14F-4D97-AF65-F5344CB8AC3E}">
        <p14:creationId xmlns:p14="http://schemas.microsoft.com/office/powerpoint/2010/main" val="2269458829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B3EFB9D9-8347-B4E5-B794-5A8F7900FE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21464" b="2229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431768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Wrestling gym in Barcelona. Try a free wrestlig class at our club.">
            <a:extLst>
              <a:ext uri="{FF2B5EF4-FFF2-40B4-BE49-F238E27FC236}">
                <a16:creationId xmlns:a16="http://schemas.microsoft.com/office/drawing/2014/main" id="{73EA716B-47B3-87FC-813F-41375316929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37" b="10720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9643907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6" name="Rectangle 205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5A7B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58" name="Rectangle 206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054" name="Picture 6" descr="Verbindend gezag in 1 dag">
            <a:extLst>
              <a:ext uri="{FF2B5EF4-FFF2-40B4-BE49-F238E27FC236}">
                <a16:creationId xmlns:a16="http://schemas.microsoft.com/office/drawing/2014/main" id="{FA637A88-40C9-87A4-80C4-8B366350159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3331358" y="643466"/>
            <a:ext cx="5529283" cy="55710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12393195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1" name="Rectangle 1030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1026" name="Picture 2" descr="2016 Overleaves and Overview – Citizen Of Earth">
            <a:extLst>
              <a:ext uri="{FF2B5EF4-FFF2-40B4-BE49-F238E27FC236}">
                <a16:creationId xmlns:a16="http://schemas.microsoft.com/office/drawing/2014/main" id="{61834666-60C6-A466-A834-9AB2B957B8B2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0209" b="-1"/>
          <a:stretch/>
        </p:blipFill>
        <p:spPr bwMode="auto">
          <a:xfrm>
            <a:off x="20" y="1282"/>
            <a:ext cx="12191980" cy="68567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768072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45635926-E66E-0A06-D3DD-05ECB7C4B6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3" name="Tijdelijke aanduiding voor inhoud 2">
            <a:extLst>
              <a:ext uri="{FF2B5EF4-FFF2-40B4-BE49-F238E27FC236}">
                <a16:creationId xmlns:a16="http://schemas.microsoft.com/office/drawing/2014/main" id="{9EE0011E-B0D1-3DA7-D3F0-94EA4B9A18D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nl-NL"/>
          </a:p>
        </p:txBody>
      </p:sp>
      <p:pic>
        <p:nvPicPr>
          <p:cNvPr id="4" name="Tijdelijke aanduiding voor inhoud 3">
            <a:extLst>
              <a:ext uri="{FF2B5EF4-FFF2-40B4-BE49-F238E27FC236}">
                <a16:creationId xmlns:a16="http://schemas.microsoft.com/office/drawing/2014/main" id="{502C0F51-A59B-1CDA-7526-F1857D28E4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2713230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2850" name="Rectangle 2">
            <a:extLst>
              <a:ext uri="{FF2B5EF4-FFF2-40B4-BE49-F238E27FC236}">
                <a16:creationId xmlns:a16="http://schemas.microsoft.com/office/drawing/2014/main" id="{01A084A5-70E3-CDB8-B1AC-BC043913C0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nl-NL"/>
          </a:p>
        </p:txBody>
      </p:sp>
      <p:sp>
        <p:nvSpPr>
          <p:cNvPr id="462851" name="Rectangle 3">
            <a:extLst>
              <a:ext uri="{FF2B5EF4-FFF2-40B4-BE49-F238E27FC236}">
                <a16:creationId xmlns:a16="http://schemas.microsoft.com/office/drawing/2014/main" id="{8600A1D0-F763-8B14-A934-27EFC850C8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nl-NL"/>
          </a:p>
        </p:txBody>
      </p:sp>
      <p:pic>
        <p:nvPicPr>
          <p:cNvPr id="462852" name="Picture 4" descr="ad">
            <a:extLst>
              <a:ext uri="{FF2B5EF4-FFF2-40B4-BE49-F238E27FC236}">
                <a16:creationId xmlns:a16="http://schemas.microsoft.com/office/drawing/2014/main" id="{772F4E47-8250-9090-38CE-D8246BD96C8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346" name="Oval 4">
            <a:extLst>
              <a:ext uri="{FF2B5EF4-FFF2-40B4-BE49-F238E27FC236}">
                <a16:creationId xmlns:a16="http://schemas.microsoft.com/office/drawing/2014/main" id="{B82F8CFD-6EB7-680D-BBDE-6BDA30249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99125" y="2492375"/>
            <a:ext cx="1295400" cy="1295400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47" name="Line 5">
            <a:extLst>
              <a:ext uri="{FF2B5EF4-FFF2-40B4-BE49-F238E27FC236}">
                <a16:creationId xmlns:a16="http://schemas.microsoft.com/office/drawing/2014/main" id="{4C9AFB9E-CEEE-81E7-75C6-FBA2F1C19AEE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825" y="1700213"/>
            <a:ext cx="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48" name="Line 6">
            <a:extLst>
              <a:ext uri="{FF2B5EF4-FFF2-40B4-BE49-F238E27FC236}">
                <a16:creationId xmlns:a16="http://schemas.microsoft.com/office/drawing/2014/main" id="{00DAE5D1-1063-96A3-8D41-BA7CB893C91F}"/>
              </a:ext>
            </a:extLst>
          </p:cNvPr>
          <p:cNvSpPr>
            <a:spLocks noChangeShapeType="1"/>
          </p:cNvSpPr>
          <p:nvPr/>
        </p:nvSpPr>
        <p:spPr bwMode="auto">
          <a:xfrm flipV="1">
            <a:off x="6346825" y="3787776"/>
            <a:ext cx="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49" name="Line 7">
            <a:extLst>
              <a:ext uri="{FF2B5EF4-FFF2-40B4-BE49-F238E27FC236}">
                <a16:creationId xmlns:a16="http://schemas.microsoft.com/office/drawing/2014/main" id="{A3AA2ACF-C126-276A-0CA2-F9B1B6B9DE02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978400" y="1916113"/>
            <a:ext cx="863600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0" name="Line 8">
            <a:extLst>
              <a:ext uri="{FF2B5EF4-FFF2-40B4-BE49-F238E27FC236}">
                <a16:creationId xmlns:a16="http://schemas.microsoft.com/office/drawing/2014/main" id="{28BDEF68-4F4E-F56B-CDBE-8AF53E2851B0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778625" y="3644901"/>
            <a:ext cx="863600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1" name="Line 9">
            <a:extLst>
              <a:ext uri="{FF2B5EF4-FFF2-40B4-BE49-F238E27FC236}">
                <a16:creationId xmlns:a16="http://schemas.microsoft.com/office/drawing/2014/main" id="{A13EAC28-E83E-9459-0182-8B67027C591B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4546601" y="2924176"/>
            <a:ext cx="11525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2" name="Line 10">
            <a:extLst>
              <a:ext uri="{FF2B5EF4-FFF2-40B4-BE49-F238E27FC236}">
                <a16:creationId xmlns:a16="http://schemas.microsoft.com/office/drawing/2014/main" id="{0078D564-1B7E-69D7-AF4D-502547A45BBD}"/>
              </a:ext>
            </a:extLst>
          </p:cNvPr>
          <p:cNvSpPr>
            <a:spLocks noChangeShapeType="1"/>
          </p:cNvSpPr>
          <p:nvPr/>
        </p:nvSpPr>
        <p:spPr bwMode="auto">
          <a:xfrm flipH="1" flipV="1">
            <a:off x="6923089" y="3429001"/>
            <a:ext cx="1152525" cy="1444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3" name="Line 11">
            <a:extLst>
              <a:ext uri="{FF2B5EF4-FFF2-40B4-BE49-F238E27FC236}">
                <a16:creationId xmlns:a16="http://schemas.microsoft.com/office/drawing/2014/main" id="{BD50EEEA-94B7-71F1-3481-069807B7969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4546601" y="3429000"/>
            <a:ext cx="12239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4" name="Line 12">
            <a:extLst>
              <a:ext uri="{FF2B5EF4-FFF2-40B4-BE49-F238E27FC236}">
                <a16:creationId xmlns:a16="http://schemas.microsoft.com/office/drawing/2014/main" id="{5EBAF0B9-C127-131B-8712-125AB6C08C05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994526" y="2563813"/>
            <a:ext cx="1223963" cy="431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5" name="Line 13">
            <a:extLst>
              <a:ext uri="{FF2B5EF4-FFF2-40B4-BE49-F238E27FC236}">
                <a16:creationId xmlns:a16="http://schemas.microsoft.com/office/drawing/2014/main" id="{081EB21F-587B-E11D-47BA-EFCACD7CC193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5194301" y="3716338"/>
            <a:ext cx="792163" cy="7921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6" name="Line 14">
            <a:extLst>
              <a:ext uri="{FF2B5EF4-FFF2-40B4-BE49-F238E27FC236}">
                <a16:creationId xmlns:a16="http://schemas.microsoft.com/office/drawing/2014/main" id="{ADD62329-D6C8-D6CA-BD0D-8069835074C7}"/>
              </a:ext>
            </a:extLst>
          </p:cNvPr>
          <p:cNvSpPr>
            <a:spLocks noChangeShapeType="1"/>
          </p:cNvSpPr>
          <p:nvPr/>
        </p:nvSpPr>
        <p:spPr bwMode="auto">
          <a:xfrm flipH="1">
            <a:off x="6778626" y="1844676"/>
            <a:ext cx="792163" cy="7921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NL"/>
          </a:p>
        </p:txBody>
      </p:sp>
      <p:sp>
        <p:nvSpPr>
          <p:cNvPr id="569357" name="Oval 15">
            <a:extLst>
              <a:ext uri="{FF2B5EF4-FFF2-40B4-BE49-F238E27FC236}">
                <a16:creationId xmlns:a16="http://schemas.microsoft.com/office/drawing/2014/main" id="{219582F9-8DB6-AE30-1D5A-DE284A7F78B5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32176" y="692150"/>
            <a:ext cx="1439863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58" name="Oval 16">
            <a:extLst>
              <a:ext uri="{FF2B5EF4-FFF2-40B4-BE49-F238E27FC236}">
                <a16:creationId xmlns:a16="http://schemas.microsoft.com/office/drawing/2014/main" id="{00F82338-1804-31CE-694C-80DA798DEF6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91176" y="404814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59" name="Oval 17">
            <a:extLst>
              <a:ext uri="{FF2B5EF4-FFF2-40B4-BE49-F238E27FC236}">
                <a16:creationId xmlns:a16="http://schemas.microsoft.com/office/drawing/2014/main" id="{7B4333D1-6EB7-B5CF-DBCF-D082CD985B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7535863" y="620714"/>
            <a:ext cx="1439862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0" name="Oval 18">
            <a:extLst>
              <a:ext uri="{FF2B5EF4-FFF2-40B4-BE49-F238E27FC236}">
                <a16:creationId xmlns:a16="http://schemas.microsoft.com/office/drawing/2014/main" id="{3B22F907-9E54-07E1-2B72-43967A01FCF7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43926" y="1989139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1" name="Oval 19">
            <a:extLst>
              <a:ext uri="{FF2B5EF4-FFF2-40B4-BE49-F238E27FC236}">
                <a16:creationId xmlns:a16="http://schemas.microsoft.com/office/drawing/2014/main" id="{3349408B-AC25-EEA2-62FE-AF3D6BD1C3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2488" y="3357564"/>
            <a:ext cx="1439862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2" name="Oval 20">
            <a:extLst>
              <a:ext uri="{FF2B5EF4-FFF2-40B4-BE49-F238E27FC236}">
                <a16:creationId xmlns:a16="http://schemas.microsoft.com/office/drawing/2014/main" id="{EFCC9F11-EA1A-A0FC-6EFE-1618120E5E27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96226" y="4652964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3" name="Oval 21">
            <a:extLst>
              <a:ext uri="{FF2B5EF4-FFF2-40B4-BE49-F238E27FC236}">
                <a16:creationId xmlns:a16="http://schemas.microsoft.com/office/drawing/2014/main" id="{EED1BC97-62C0-2EA2-3B1D-0CB2CFF4FC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664201" y="4941889"/>
            <a:ext cx="1439863" cy="1081087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4" name="Oval 22">
            <a:extLst>
              <a:ext uri="{FF2B5EF4-FFF2-40B4-BE49-F238E27FC236}">
                <a16:creationId xmlns:a16="http://schemas.microsoft.com/office/drawing/2014/main" id="{52A557F8-E77E-A998-8BB9-51727982D86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03613" y="4797425"/>
            <a:ext cx="1439862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5" name="Oval 23">
            <a:extLst>
              <a:ext uri="{FF2B5EF4-FFF2-40B4-BE49-F238E27FC236}">
                <a16:creationId xmlns:a16="http://schemas.microsoft.com/office/drawing/2014/main" id="{7C60549E-0889-5673-5273-7537B1E21FF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11451" y="3429000"/>
            <a:ext cx="1439863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6" name="Oval 24">
            <a:extLst>
              <a:ext uri="{FF2B5EF4-FFF2-40B4-BE49-F238E27FC236}">
                <a16:creationId xmlns:a16="http://schemas.microsoft.com/office/drawing/2014/main" id="{265D94EC-D97B-53A4-9040-B5519F18B2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782888" y="2133600"/>
            <a:ext cx="1439862" cy="1081088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67" name="Text Box 25">
            <a:extLst>
              <a:ext uri="{FF2B5EF4-FFF2-40B4-BE49-F238E27FC236}">
                <a16:creationId xmlns:a16="http://schemas.microsoft.com/office/drawing/2014/main" id="{AAE6FDEE-A6D7-75C6-13BB-FA72B6E0DD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03839" y="115888"/>
            <a:ext cx="11525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Gezin</a:t>
            </a:r>
          </a:p>
        </p:txBody>
      </p:sp>
      <p:sp>
        <p:nvSpPr>
          <p:cNvPr id="569368" name="Text Box 26">
            <a:extLst>
              <a:ext uri="{FF2B5EF4-FFF2-40B4-BE49-F238E27FC236}">
                <a16:creationId xmlns:a16="http://schemas.microsoft.com/office/drawing/2014/main" id="{61445966-800A-4035-1DC3-FBF8A64EB30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96226" y="260351"/>
            <a:ext cx="165576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Familie</a:t>
            </a:r>
          </a:p>
        </p:txBody>
      </p:sp>
      <p:sp>
        <p:nvSpPr>
          <p:cNvPr id="569369" name="Text Box 27">
            <a:extLst>
              <a:ext uri="{FF2B5EF4-FFF2-40B4-BE49-F238E27FC236}">
                <a16:creationId xmlns:a16="http://schemas.microsoft.com/office/drawing/2014/main" id="{D1808533-CB9A-F3F9-93E2-FD5A282869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975726" y="1557338"/>
            <a:ext cx="18716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Vriendschap</a:t>
            </a:r>
          </a:p>
        </p:txBody>
      </p:sp>
      <p:sp>
        <p:nvSpPr>
          <p:cNvPr id="569370" name="Text Box 28">
            <a:extLst>
              <a:ext uri="{FF2B5EF4-FFF2-40B4-BE49-F238E27FC236}">
                <a16:creationId xmlns:a16="http://schemas.microsoft.com/office/drawing/2014/main" id="{DF0631C5-B484-4914-69E4-00CF1378F7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9875839" y="3716338"/>
            <a:ext cx="15843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Werk</a:t>
            </a:r>
          </a:p>
        </p:txBody>
      </p:sp>
      <p:sp>
        <p:nvSpPr>
          <p:cNvPr id="569371" name="Text Box 29">
            <a:extLst>
              <a:ext uri="{FF2B5EF4-FFF2-40B4-BE49-F238E27FC236}">
                <a16:creationId xmlns:a16="http://schemas.microsoft.com/office/drawing/2014/main" id="{5C8F9187-CF1B-2989-6544-FB1AA208B7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8507414" y="5661026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Ontplooiing/Leren</a:t>
            </a:r>
          </a:p>
        </p:txBody>
      </p:sp>
      <p:sp>
        <p:nvSpPr>
          <p:cNvPr id="569372" name="Text Box 30">
            <a:extLst>
              <a:ext uri="{FF2B5EF4-FFF2-40B4-BE49-F238E27FC236}">
                <a16:creationId xmlns:a16="http://schemas.microsoft.com/office/drawing/2014/main" id="{75F766E8-18C1-BDCF-9714-D567DFB2F06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9" y="5949951"/>
            <a:ext cx="2160587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Recreatie</a:t>
            </a:r>
          </a:p>
        </p:txBody>
      </p:sp>
      <p:sp>
        <p:nvSpPr>
          <p:cNvPr id="569373" name="Text Box 31">
            <a:extLst>
              <a:ext uri="{FF2B5EF4-FFF2-40B4-BE49-F238E27FC236}">
                <a16:creationId xmlns:a16="http://schemas.microsoft.com/office/drawing/2014/main" id="{5791E6F6-28EF-6F45-E7EF-B273C82F21C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51089" y="5876926"/>
            <a:ext cx="24479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Gezondheid/Lichaam</a:t>
            </a:r>
          </a:p>
        </p:txBody>
      </p:sp>
      <p:sp>
        <p:nvSpPr>
          <p:cNvPr id="569374" name="Text Box 32">
            <a:extLst>
              <a:ext uri="{FF2B5EF4-FFF2-40B4-BE49-F238E27FC236}">
                <a16:creationId xmlns:a16="http://schemas.microsoft.com/office/drawing/2014/main" id="{900FA7D3-FDE4-6C18-C182-003A88CD8D9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063751" y="4365625"/>
            <a:ext cx="1584325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Geloof/ Spiritualiteit e.d.</a:t>
            </a:r>
          </a:p>
        </p:txBody>
      </p:sp>
      <p:sp>
        <p:nvSpPr>
          <p:cNvPr id="569375" name="Text Box 33">
            <a:extLst>
              <a:ext uri="{FF2B5EF4-FFF2-40B4-BE49-F238E27FC236}">
                <a16:creationId xmlns:a16="http://schemas.microsoft.com/office/drawing/2014/main" id="{C11E76BD-AFB5-21BF-24EB-7EC952CC92D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08214" y="1773238"/>
            <a:ext cx="12588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Tijd met jezelf</a:t>
            </a:r>
          </a:p>
        </p:txBody>
      </p:sp>
      <p:sp>
        <p:nvSpPr>
          <p:cNvPr id="569376" name="Text Box 34">
            <a:extLst>
              <a:ext uri="{FF2B5EF4-FFF2-40B4-BE49-F238E27FC236}">
                <a16:creationId xmlns:a16="http://schemas.microsoft.com/office/drawing/2014/main" id="{B9EA3920-6129-6A52-0275-5A07D43CBCC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359150" y="333376"/>
            <a:ext cx="1727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1800">
                <a:solidFill>
                  <a:srgbClr val="000000"/>
                </a:solidFill>
                <a:latin typeface="Arial" panose="020B0604020202020204" pitchFamily="34" charset="0"/>
              </a:rPr>
              <a:t>Intieme relatie</a:t>
            </a:r>
          </a:p>
        </p:txBody>
      </p:sp>
      <p:sp>
        <p:nvSpPr>
          <p:cNvPr id="569377" name="Text Box 35">
            <a:extLst>
              <a:ext uri="{FF2B5EF4-FFF2-40B4-BE49-F238E27FC236}">
                <a16:creationId xmlns:a16="http://schemas.microsoft.com/office/drawing/2014/main" id="{603D718B-ABF7-CCAF-5B45-DB2224C4E9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03389" y="188914"/>
            <a:ext cx="1692275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400" b="1">
                <a:solidFill>
                  <a:srgbClr val="000000"/>
                </a:solidFill>
                <a:latin typeface="Arial" panose="020B0604020202020204" pitchFamily="34" charset="0"/>
              </a:rPr>
              <a:t>Waarden kompas</a:t>
            </a:r>
          </a:p>
        </p:txBody>
      </p:sp>
      <p:sp>
        <p:nvSpPr>
          <p:cNvPr id="569378" name="Rectangle 36">
            <a:extLst>
              <a:ext uri="{FF2B5EF4-FFF2-40B4-BE49-F238E27FC236}">
                <a16:creationId xmlns:a16="http://schemas.microsoft.com/office/drawing/2014/main" id="{A67C5A99-182B-D970-636B-2632829A8E3A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15573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79" name="Text Box 37">
            <a:extLst>
              <a:ext uri="{FF2B5EF4-FFF2-40B4-BE49-F238E27FC236}">
                <a16:creationId xmlns:a16="http://schemas.microsoft.com/office/drawing/2014/main" id="{66FFA79C-A2F0-0C67-078C-4B1A88978A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15573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0" name="Rectangle 38">
            <a:extLst>
              <a:ext uri="{FF2B5EF4-FFF2-40B4-BE49-F238E27FC236}">
                <a16:creationId xmlns:a16="http://schemas.microsoft.com/office/drawing/2014/main" id="{5FBADA7A-B936-31FD-AAFF-71BFF719023E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1700213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1" name="Text Box 39">
            <a:extLst>
              <a:ext uri="{FF2B5EF4-FFF2-40B4-BE49-F238E27FC236}">
                <a16:creationId xmlns:a16="http://schemas.microsoft.com/office/drawing/2014/main" id="{AB88DC11-6319-1BDB-F6B9-6F63CC0094F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1700213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2" name="Rectangle 40">
            <a:extLst>
              <a:ext uri="{FF2B5EF4-FFF2-40B4-BE49-F238E27FC236}">
                <a16:creationId xmlns:a16="http://schemas.microsoft.com/office/drawing/2014/main" id="{39DD4D53-E773-26B4-7A5D-261D16AC6E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91400" y="2492375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3" name="Text Box 41">
            <a:extLst>
              <a:ext uri="{FF2B5EF4-FFF2-40B4-BE49-F238E27FC236}">
                <a16:creationId xmlns:a16="http://schemas.microsoft.com/office/drawing/2014/main" id="{D70F86A4-734D-FD87-9BAC-25C6D18396D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318375" y="249237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4" name="Rectangle 42">
            <a:extLst>
              <a:ext uri="{FF2B5EF4-FFF2-40B4-BE49-F238E27FC236}">
                <a16:creationId xmlns:a16="http://schemas.microsoft.com/office/drawing/2014/main" id="{B7DBFACF-79F6-1816-C437-B7C78A44B5B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19964" y="32845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5" name="Text Box 43">
            <a:extLst>
              <a:ext uri="{FF2B5EF4-FFF2-40B4-BE49-F238E27FC236}">
                <a16:creationId xmlns:a16="http://schemas.microsoft.com/office/drawing/2014/main" id="{B6FF5B6F-24A7-B70C-A431-F88D1ABE812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6938" y="32845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6" name="Rectangle 44">
            <a:extLst>
              <a:ext uri="{FF2B5EF4-FFF2-40B4-BE49-F238E27FC236}">
                <a16:creationId xmlns:a16="http://schemas.microsoft.com/office/drawing/2014/main" id="{E013EAC3-E10A-86E1-7AF6-D2CD2B718E0C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32625" y="4076700"/>
            <a:ext cx="1150938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7" name="Text Box 45">
            <a:extLst>
              <a:ext uri="{FF2B5EF4-FFF2-40B4-BE49-F238E27FC236}">
                <a16:creationId xmlns:a16="http://schemas.microsoft.com/office/drawing/2014/main" id="{7B35FDFF-D413-B395-1336-ECB80766F2B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959600" y="4076701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88" name="Rectangle 46">
            <a:extLst>
              <a:ext uri="{FF2B5EF4-FFF2-40B4-BE49-F238E27FC236}">
                <a16:creationId xmlns:a16="http://schemas.microsoft.com/office/drawing/2014/main" id="{A28B8F1F-CD28-F941-F0FB-480602C783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08664" y="4292600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89" name="Text Box 47">
            <a:extLst>
              <a:ext uri="{FF2B5EF4-FFF2-40B4-BE49-F238E27FC236}">
                <a16:creationId xmlns:a16="http://schemas.microsoft.com/office/drawing/2014/main" id="{1F3C8D17-50DB-B74C-CE12-46B82631E74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35638" y="4292601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0" name="Rectangle 48">
            <a:extLst>
              <a:ext uri="{FF2B5EF4-FFF2-40B4-BE49-F238E27FC236}">
                <a16:creationId xmlns:a16="http://schemas.microsoft.com/office/drawing/2014/main" id="{1C0BD660-8675-5556-DD7F-DB33080CFE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367214" y="4149725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1" name="Text Box 49">
            <a:extLst>
              <a:ext uri="{FF2B5EF4-FFF2-40B4-BE49-F238E27FC236}">
                <a16:creationId xmlns:a16="http://schemas.microsoft.com/office/drawing/2014/main" id="{0D5982D7-0AF9-8CC9-3169-8FB40018F4A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94188" y="414972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2" name="Rectangle 50">
            <a:extLst>
              <a:ext uri="{FF2B5EF4-FFF2-40B4-BE49-F238E27FC236}">
                <a16:creationId xmlns:a16="http://schemas.microsoft.com/office/drawing/2014/main" id="{88053E77-C72B-2744-8FBD-9C912B0575F0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51314" y="3284538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3" name="Text Box 51">
            <a:extLst>
              <a:ext uri="{FF2B5EF4-FFF2-40B4-BE49-F238E27FC236}">
                <a16:creationId xmlns:a16="http://schemas.microsoft.com/office/drawing/2014/main" id="{A54BCF74-2358-EBC5-1197-5F56019DF6F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78288" y="3284538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4" name="Rectangle 52">
            <a:extLst>
              <a:ext uri="{FF2B5EF4-FFF2-40B4-BE49-F238E27FC236}">
                <a16:creationId xmlns:a16="http://schemas.microsoft.com/office/drawing/2014/main" id="{B146605B-8A53-E5FA-A077-40F65B6A240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224339" y="2492375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5" name="Text Box 53">
            <a:extLst>
              <a:ext uri="{FF2B5EF4-FFF2-40B4-BE49-F238E27FC236}">
                <a16:creationId xmlns:a16="http://schemas.microsoft.com/office/drawing/2014/main" id="{5AA27A92-64E8-FBCD-7AAE-986B078CE53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51313" y="2492376"/>
            <a:ext cx="647700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6" name="Rectangle 56">
            <a:extLst>
              <a:ext uri="{FF2B5EF4-FFF2-40B4-BE49-F238E27FC236}">
                <a16:creationId xmlns:a16="http://schemas.microsoft.com/office/drawing/2014/main" id="{D4CA603A-E131-0F4E-10EC-781E7E31E872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83114" y="1700213"/>
            <a:ext cx="1150937" cy="6477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7" name="Text Box 57">
            <a:extLst>
              <a:ext uri="{FF2B5EF4-FFF2-40B4-BE49-F238E27FC236}">
                <a16:creationId xmlns:a16="http://schemas.microsoft.com/office/drawing/2014/main" id="{97D21443-8729-B71D-B06C-061DA890181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510088" y="1700213"/>
            <a:ext cx="647700" cy="214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800">
                <a:solidFill>
                  <a:srgbClr val="000000"/>
                </a:solidFill>
                <a:latin typeface="Arial" panose="020B0604020202020204" pitchFamily="34" charset="0"/>
              </a:rPr>
              <a:t>Hindernis</a:t>
            </a:r>
          </a:p>
        </p:txBody>
      </p:sp>
      <p:sp>
        <p:nvSpPr>
          <p:cNvPr id="569398" name="Rectangle 58">
            <a:extLst>
              <a:ext uri="{FF2B5EF4-FFF2-40B4-BE49-F238E27FC236}">
                <a16:creationId xmlns:a16="http://schemas.microsoft.com/office/drawing/2014/main" id="{2AFFD5A1-CF5C-60EC-CE4A-3F6268A6EA71}"/>
              </a:ext>
            </a:extLst>
          </p:cNvPr>
          <p:cNvSpPr>
            <a:spLocks noChangeArrowheads="1"/>
          </p:cNvSpPr>
          <p:nvPr/>
        </p:nvSpPr>
        <p:spPr bwMode="auto">
          <a:xfrm>
            <a:off x="1703389" y="260351"/>
            <a:ext cx="1512887" cy="936625"/>
          </a:xfrm>
          <a:prstGeom prst="rect">
            <a:avLst/>
          </a:prstGeom>
          <a:solidFill>
            <a:schemeClr val="bg1"/>
          </a:solidFill>
          <a:ln w="25400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nl-NL" sz="1800">
              <a:solidFill>
                <a:srgbClr val="000000"/>
              </a:solidFill>
              <a:latin typeface="Arial" panose="020B0604020202020204" pitchFamily="34" charset="0"/>
            </a:endParaRPr>
          </a:p>
        </p:txBody>
      </p:sp>
      <p:sp>
        <p:nvSpPr>
          <p:cNvPr id="569399" name="Text Box 59">
            <a:extLst>
              <a:ext uri="{FF2B5EF4-FFF2-40B4-BE49-F238E27FC236}">
                <a16:creationId xmlns:a16="http://schemas.microsoft.com/office/drawing/2014/main" id="{54330764-6835-088E-2747-E86D53C5416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774826" y="333376"/>
            <a:ext cx="1368425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Verdana" panose="020B060403050404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NL" altLang="nl-NL" sz="2000" b="1" i="1">
                <a:solidFill>
                  <a:srgbClr val="000000"/>
                </a:solidFill>
                <a:latin typeface="Arial" panose="020B0604020202020204" pitchFamily="34" charset="0"/>
              </a:rPr>
              <a:t>Waarden kompas</a:t>
            </a:r>
          </a:p>
        </p:txBody>
      </p:sp>
    </p:spTree>
    <p:extLst>
      <p:ext uri="{BB962C8B-B14F-4D97-AF65-F5344CB8AC3E}">
        <p14:creationId xmlns:p14="http://schemas.microsoft.com/office/powerpoint/2010/main" val="2654057141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625" name="Titel 1">
            <a:extLst>
              <a:ext uri="{FF2B5EF4-FFF2-40B4-BE49-F238E27FC236}">
                <a16:creationId xmlns:a16="http://schemas.microsoft.com/office/drawing/2014/main" id="{D0E1738B-1635-A008-3843-09E423361F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nl-NL" altLang="nl-NL"/>
          </a:p>
        </p:txBody>
      </p:sp>
      <p:sp>
        <p:nvSpPr>
          <p:cNvPr id="538626" name="Tijdelijke aanduiding voor inhoud 2">
            <a:extLst>
              <a:ext uri="{FF2B5EF4-FFF2-40B4-BE49-F238E27FC236}">
                <a16:creationId xmlns:a16="http://schemas.microsoft.com/office/drawing/2014/main" id="{CBB12517-2E39-F749-E81E-DAC2907A53A4}"/>
              </a:ext>
            </a:extLst>
          </p:cNvPr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endParaRPr lang="nl-NL" altLang="nl-NL"/>
          </a:p>
        </p:txBody>
      </p:sp>
      <p:pic>
        <p:nvPicPr>
          <p:cNvPr id="538627" name="Afbeelding 3">
            <a:extLst>
              <a:ext uri="{FF2B5EF4-FFF2-40B4-BE49-F238E27FC236}">
                <a16:creationId xmlns:a16="http://schemas.microsoft.com/office/drawing/2014/main" id="{6840C50B-CF3F-000B-6906-1E5DFA6397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4">
            <a:extLst>
              <a:ext uri="{FF2B5EF4-FFF2-40B4-BE49-F238E27FC236}">
                <a16:creationId xmlns:a16="http://schemas.microsoft.com/office/drawing/2014/main" id="{77BC8D15-EAFA-0D4B-52B9-E7C65019FA5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310466" y="643466"/>
            <a:ext cx="5571067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327481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3314" name="Rectangle 2">
            <a:extLst>
              <a:ext uri="{FF2B5EF4-FFF2-40B4-BE49-F238E27FC236}">
                <a16:creationId xmlns:a16="http://schemas.microsoft.com/office/drawing/2014/main" id="{67FE9889-001A-2730-D3FD-63D09549170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nl-NL"/>
          </a:p>
        </p:txBody>
      </p:sp>
      <p:sp>
        <p:nvSpPr>
          <p:cNvPr id="653315" name="Rectangle 3">
            <a:extLst>
              <a:ext uri="{FF2B5EF4-FFF2-40B4-BE49-F238E27FC236}">
                <a16:creationId xmlns:a16="http://schemas.microsoft.com/office/drawing/2014/main" id="{FC90B366-AC9E-D675-B07F-EAD6FAF0D66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nl-NL"/>
          </a:p>
        </p:txBody>
      </p:sp>
      <p:pic>
        <p:nvPicPr>
          <p:cNvPr id="464900" name="Picture 4" descr="64493_1297_1129813999695-psychologiemagazine_overwinjeangsten135">
            <a:extLst>
              <a:ext uri="{FF2B5EF4-FFF2-40B4-BE49-F238E27FC236}">
                <a16:creationId xmlns:a16="http://schemas.microsoft.com/office/drawing/2014/main" id="{68889311-2F2B-A759-F879-F31F42B23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03388" y="3500439"/>
            <a:ext cx="2074862" cy="3335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1" name="Picture 5" descr="power">
            <a:extLst>
              <a:ext uri="{FF2B5EF4-FFF2-40B4-BE49-F238E27FC236}">
                <a16:creationId xmlns:a16="http://schemas.microsoft.com/office/drawing/2014/main" id="{92248595-6252-1726-541F-3D0659D7883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0238" y="836614"/>
            <a:ext cx="3790950" cy="452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2" name="Picture 6" descr="morgen maar nu">
            <a:extLst>
              <a:ext uri="{FF2B5EF4-FFF2-40B4-BE49-F238E27FC236}">
                <a16:creationId xmlns:a16="http://schemas.microsoft.com/office/drawing/2014/main" id="{BE59C90E-899F-1F3E-411B-9AD14FE967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3644900"/>
            <a:ext cx="2106613" cy="2808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3" name="Picture 7" descr="diekstra">
            <a:extLst>
              <a:ext uri="{FF2B5EF4-FFF2-40B4-BE49-F238E27FC236}">
                <a16:creationId xmlns:a16="http://schemas.microsoft.com/office/drawing/2014/main" id="{E89007D6-C603-A911-FD50-9C05F423EA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1950" y="1"/>
            <a:ext cx="2127250" cy="3228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4904" name="Picture 8" descr="diekstra">
            <a:extLst>
              <a:ext uri="{FF2B5EF4-FFF2-40B4-BE49-F238E27FC236}">
                <a16:creationId xmlns:a16="http://schemas.microsoft.com/office/drawing/2014/main" id="{0BC35F40-64A9-7CD8-B01F-E670399AB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8026" y="333376"/>
            <a:ext cx="2492375" cy="2492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>
    <p:strips dir="r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accel="50000" decel="5000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3.61111E-6 3.33333E-6  C 0.06892 3.33333E-6  0.125 0.02847  0.125 0.06389  C 0.125 0.09907  0.06892 0.12777  3.61111E-6 0.12777  C -0.0691 0.12777  -0.125 0.09907  -0.125 0.06389  C -0.125 0.02847  -0.0691 3.33333E-6  3.61111E-6 3.33333E-6  Z " pathEditMode="relative">
                                      <p:cBhvr>
                                        <p:cTn id="6" dur="2000" fill="hold"/>
                                        <p:tgtEl>
                                          <p:spTgt spid="653314"/>
                                        </p:tgtEl>
                                        <p:attrNameLst>
                                          <p:attrName>ppt_x,ppt_y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33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3314" grpId="0"/>
      <p:bldP spid="653315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6954" name="Rectangle 466953">
            <a:extLst>
              <a:ext uri="{FF2B5EF4-FFF2-40B4-BE49-F238E27FC236}">
                <a16:creationId xmlns:a16="http://schemas.microsoft.com/office/drawing/2014/main" id="{CAE473BD-9A2A-420F-B844-12BCFA3D45A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 cap="flat" cmpd="sng" algn="ctr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66956" name="Group 466955">
            <a:extLst>
              <a:ext uri="{FF2B5EF4-FFF2-40B4-BE49-F238E27FC236}">
                <a16:creationId xmlns:a16="http://schemas.microsoft.com/office/drawing/2014/main" id="{CB018903-3549-4A3B-A9DF-B26757CAA9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466957" name="Rectangle 466956">
              <a:extLst>
                <a:ext uri="{FF2B5EF4-FFF2-40B4-BE49-F238E27FC236}">
                  <a16:creationId xmlns:a16="http://schemas.microsoft.com/office/drawing/2014/main" id="{9E5D3F77-D07F-4F7D-97A2-E366830206F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bg1">
                <a:lumMod val="9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6958" name="Rectangle 466957">
              <a:extLst>
                <a:ext uri="{FF2B5EF4-FFF2-40B4-BE49-F238E27FC236}">
                  <a16:creationId xmlns:a16="http://schemas.microsoft.com/office/drawing/2014/main" id="{DC6F5A2D-56A0-4ED7-A3E2-3CF67608FC1A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chemeClr val="accent4">
                <a:lumMod val="75000"/>
                <a:alpha val="7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466946" name="Titel 1">
            <a:extLst>
              <a:ext uri="{FF2B5EF4-FFF2-40B4-BE49-F238E27FC236}">
                <a16:creationId xmlns:a16="http://schemas.microsoft.com/office/drawing/2014/main" id="{908A744B-D494-A648-25B1-59F66FBDCAF5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549277" y="458033"/>
            <a:ext cx="5257798" cy="726224"/>
          </a:xfrm>
        </p:spPr>
        <p:txBody>
          <a:bodyPr vert="horz" wrap="square" lIns="91440" tIns="45720" rIns="91440" bIns="45720" rtlCol="0" anchor="ctr">
            <a:normAutofit/>
          </a:bodyPr>
          <a:lstStyle/>
          <a:p>
            <a:endParaRPr lang="en-US" altLang="nl-NL" sz="2200"/>
          </a:p>
        </p:txBody>
      </p:sp>
      <p:pic>
        <p:nvPicPr>
          <p:cNvPr id="466948" name="Afbeelding 4" descr="mind.png">
            <a:extLst>
              <a:ext uri="{FF2B5EF4-FFF2-40B4-BE49-F238E27FC236}">
                <a16:creationId xmlns:a16="http://schemas.microsoft.com/office/drawing/2014/main" id="{BBE7A53F-478F-887F-FA97-AD8B87C01A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50863" y="1804203"/>
            <a:ext cx="3589750" cy="4505136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66947" name="Tijdelijke aanduiding voor inhoud 3" descr="hapinezz.jpg">
            <a:extLst>
              <a:ext uri="{FF2B5EF4-FFF2-40B4-BE49-F238E27FC236}">
                <a16:creationId xmlns:a16="http://schemas.microsoft.com/office/drawing/2014/main" id="{0DCAC1A2-C361-6BFC-CC17-870F56A3A55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2198" y="1679443"/>
            <a:ext cx="3567884" cy="4629896"/>
          </a:xfrm>
          <a:prstGeom prst="rect">
            <a:avLst/>
          </a:prstGeom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</p:spPr>
      </p:pic>
      <p:pic>
        <p:nvPicPr>
          <p:cNvPr id="466949" name="Afbeelding 5" descr="psychologie.gif">
            <a:extLst>
              <a:ext uri="{FF2B5EF4-FFF2-40B4-BE49-F238E27FC236}">
                <a16:creationId xmlns:a16="http://schemas.microsoft.com/office/drawing/2014/main" id="{58C1CF32-42D4-C2BA-808C-E7992D694D8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8161993" y="1557339"/>
            <a:ext cx="3383777" cy="4752000"/>
          </a:xfrm>
          <a:prstGeom prst="rect">
            <a:avLst/>
          </a:prstGeom>
          <a:noFill/>
          <a:effectLst>
            <a:outerShdw blurRad="508000" dist="101600" dir="5400000" algn="tl" rotWithShape="0">
              <a:prstClr val="black">
                <a:alpha val="1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970" name="Titel 1">
            <a:extLst>
              <a:ext uri="{FF2B5EF4-FFF2-40B4-BE49-F238E27FC236}">
                <a16:creationId xmlns:a16="http://schemas.microsoft.com/office/drawing/2014/main" id="{5C910F17-44C9-CBCC-AA29-732E0BDA3E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nl-NL"/>
          </a:p>
        </p:txBody>
      </p:sp>
      <p:pic>
        <p:nvPicPr>
          <p:cNvPr id="467971" name="Tijdelijke aanduiding voor inhoud 3" descr="succes001.jpg">
            <a:extLst>
              <a:ext uri="{FF2B5EF4-FFF2-40B4-BE49-F238E27FC236}">
                <a16:creationId xmlns:a16="http://schemas.microsoft.com/office/drawing/2014/main" id="{A2DFBF7F-B5CE-638A-9E50-2EEA1D016CB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424113" y="-26988"/>
            <a:ext cx="7029450" cy="6985001"/>
          </a:xfr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8993" name="Titel 1">
            <a:extLst>
              <a:ext uri="{FF2B5EF4-FFF2-40B4-BE49-F238E27FC236}">
                <a16:creationId xmlns:a16="http://schemas.microsoft.com/office/drawing/2014/main" id="{77F5E819-72BE-59E4-740F-08C1315D23C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en-US" altLang="nl-NL"/>
          </a:p>
        </p:txBody>
      </p:sp>
      <p:pic>
        <p:nvPicPr>
          <p:cNvPr id="468994" name="Tijdelijke aanduiding voor inhoud 3" descr="career-goals.gif">
            <a:extLst>
              <a:ext uri="{FF2B5EF4-FFF2-40B4-BE49-F238E27FC236}">
                <a16:creationId xmlns:a16="http://schemas.microsoft.com/office/drawing/2014/main" id="{A297768C-5ABA-AFFC-8D19-9E48FB1D7DB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24000" y="0"/>
            <a:ext cx="9144000" cy="6858000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0023" name="Rectangle 470022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/>
          </a:p>
        </p:txBody>
      </p:sp>
      <p:pic>
        <p:nvPicPr>
          <p:cNvPr id="470018" name="Tijdelijke aanduiding voor inhoud 3" descr="People%20Happy.jpg">
            <a:extLst>
              <a:ext uri="{FF2B5EF4-FFF2-40B4-BE49-F238E27FC236}">
                <a16:creationId xmlns:a16="http://schemas.microsoft.com/office/drawing/2014/main" id="{97EA09C6-D9AE-A01E-A503-0246CC7BD34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459" b="4971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Kantoorthema">
  <a:themeElements>
    <a:clrScheme name="Kantoor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Kantoor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-thema">
  <a:themeElements>
    <a:clrScheme name="Kantoor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Aspect">
      <a:maj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ajorFont>
      <a:minorFont>
        <a:latin typeface="Verdana"/>
        <a:ea typeface=""/>
        <a:cs typeface=""/>
        <a:font script="Jpan" typeface="ＭＳ ゴシック"/>
        <a:font script="Hang" typeface="굴림"/>
        <a:font script="Hans" typeface="微软雅黑"/>
        <a:font script="Hant" typeface="微軟正黑體"/>
        <a:font script="Arab" typeface="Tahoma"/>
        <a:font script="Hebr" typeface="Tahoma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2734</TotalTime>
  <Words>576</Words>
  <Application>Microsoft Office PowerPoint</Application>
  <PresentationFormat>Breedbeeld</PresentationFormat>
  <Paragraphs>226</Paragraphs>
  <Slides>42</Slides>
  <Notes>5</Notes>
  <HiddenSlides>0</HiddenSlides>
  <MMClips>0</MMClips>
  <ScaleCrop>false</ScaleCrop>
  <HeadingPairs>
    <vt:vector size="6" baseType="variant">
      <vt:variant>
        <vt:lpstr>Gebruikte lettertypen</vt:lpstr>
      </vt:variant>
      <vt:variant>
        <vt:i4>8</vt:i4>
      </vt:variant>
      <vt:variant>
        <vt:lpstr>Thema</vt:lpstr>
      </vt:variant>
      <vt:variant>
        <vt:i4>4</vt:i4>
      </vt:variant>
      <vt:variant>
        <vt:lpstr>Diatitels</vt:lpstr>
      </vt:variant>
      <vt:variant>
        <vt:i4>42</vt:i4>
      </vt:variant>
    </vt:vector>
  </HeadingPairs>
  <TitlesOfParts>
    <vt:vector size="54" baseType="lpstr">
      <vt:lpstr>Arial</vt:lpstr>
      <vt:lpstr>Arial Nova</vt:lpstr>
      <vt:lpstr>AvantGarde Bk BT</vt:lpstr>
      <vt:lpstr>Calibri</vt:lpstr>
      <vt:lpstr>Calibri Light</vt:lpstr>
      <vt:lpstr>Segoe Print</vt:lpstr>
      <vt:lpstr>Verdana</vt:lpstr>
      <vt:lpstr>Wingdings</vt:lpstr>
      <vt:lpstr>Kantoorthema</vt:lpstr>
      <vt:lpstr>Office Theme</vt:lpstr>
      <vt:lpstr>Office Theme</vt:lpstr>
      <vt:lpstr>Office-thema</vt:lpstr>
      <vt:lpstr>PowerPoint-presentatie</vt:lpstr>
      <vt:lpstr>PowerPoint-presentatie</vt:lpstr>
      <vt:lpstr>Geluk is de culturele norm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MAAR !!!!!!</vt:lpstr>
      <vt:lpstr>Medische metafoor</vt:lpstr>
      <vt:lpstr>Risico’s medische metafoor</vt:lpstr>
      <vt:lpstr>Het is best normaal of soms niet helemaal “goed bij je hoofd” te zijn</vt:lpstr>
      <vt:lpstr>PowerPoint-presentatie</vt:lpstr>
      <vt:lpstr>Ontwikkelingen in de GGZ</vt:lpstr>
      <vt:lpstr>Alternatief voor de medische metafoor</vt:lpstr>
      <vt:lpstr>Alternatief voor de medische metafoor</vt:lpstr>
      <vt:lpstr>Alternatief voor de medische metafoor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Clean Pain /Dirty Pain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Ando Rokx</dc:creator>
  <cp:lastModifiedBy>Ando Rokx</cp:lastModifiedBy>
  <cp:revision>166</cp:revision>
  <cp:lastPrinted>2022-11-10T10:11:23Z</cp:lastPrinted>
  <dcterms:created xsi:type="dcterms:W3CDTF">2022-11-01T09:56:49Z</dcterms:created>
  <dcterms:modified xsi:type="dcterms:W3CDTF">2023-03-24T13:01:40Z</dcterms:modified>
</cp:coreProperties>
</file>