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4"/>
    <p:sldMasterId id="2147483706" r:id="rId5"/>
    <p:sldMasterId id="2147483690" r:id="rId6"/>
    <p:sldMasterId id="2147483692" r:id="rId7"/>
    <p:sldMasterId id="2147483648" r:id="rId8"/>
  </p:sldMasterIdLst>
  <p:notesMasterIdLst>
    <p:notesMasterId r:id="rId33"/>
  </p:notesMasterIdLst>
  <p:sldIdLst>
    <p:sldId id="270" r:id="rId9"/>
    <p:sldId id="286" r:id="rId10"/>
    <p:sldId id="318" r:id="rId11"/>
    <p:sldId id="305" r:id="rId12"/>
    <p:sldId id="284" r:id="rId13"/>
    <p:sldId id="289" r:id="rId14"/>
    <p:sldId id="285" r:id="rId15"/>
    <p:sldId id="296" r:id="rId16"/>
    <p:sldId id="298" r:id="rId17"/>
    <p:sldId id="276" r:id="rId18"/>
    <p:sldId id="283" r:id="rId19"/>
    <p:sldId id="314" r:id="rId20"/>
    <p:sldId id="323" r:id="rId21"/>
    <p:sldId id="326" r:id="rId22"/>
    <p:sldId id="300" r:id="rId23"/>
    <p:sldId id="325" r:id="rId24"/>
    <p:sldId id="329" r:id="rId25"/>
    <p:sldId id="324" r:id="rId26"/>
    <p:sldId id="327" r:id="rId27"/>
    <p:sldId id="301" r:id="rId28"/>
    <p:sldId id="321" r:id="rId29"/>
    <p:sldId id="313" r:id="rId30"/>
    <p:sldId id="328" r:id="rId31"/>
    <p:sldId id="280" r:id="rId32"/>
  </p:sldIdLst>
  <p:sldSz cx="9144000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D0A"/>
    <a:srgbClr val="BA988A"/>
    <a:srgbClr val="1175BB"/>
    <a:srgbClr val="008597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9E36FB-E21A-442F-8865-90EF7FCEFE73}" v="98" dt="2023-03-29T16:17:24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5/10/relationships/revisionInfo" Target="revisionInfo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a Verschoore" userId="76ae7716-4e84-4475-a4a7-e833f9fcf712" providerId="ADAL" clId="{849E36FB-E21A-442F-8865-90EF7FCEFE73}"/>
    <pc:docChg chg="custSel modSld">
      <pc:chgData name="Camilla Verschoore" userId="76ae7716-4e84-4475-a4a7-e833f9fcf712" providerId="ADAL" clId="{849E36FB-E21A-442F-8865-90EF7FCEFE73}" dt="2023-03-29T16:17:24.310" v="173"/>
      <pc:docMkLst>
        <pc:docMk/>
      </pc:docMkLst>
      <pc:sldChg chg="modSp mod">
        <pc:chgData name="Camilla Verschoore" userId="76ae7716-4e84-4475-a4a7-e833f9fcf712" providerId="ADAL" clId="{849E36FB-E21A-442F-8865-90EF7FCEFE73}" dt="2023-03-29T16:14:05.718" v="58" actId="20577"/>
        <pc:sldMkLst>
          <pc:docMk/>
          <pc:sldMk cId="624918381" sldId="270"/>
        </pc:sldMkLst>
        <pc:spChg chg="mod">
          <ac:chgData name="Camilla Verschoore" userId="76ae7716-4e84-4475-a4a7-e833f9fcf712" providerId="ADAL" clId="{849E36FB-E21A-442F-8865-90EF7FCEFE73}" dt="2023-03-29T16:14:05.718" v="58" actId="20577"/>
          <ac:spMkLst>
            <pc:docMk/>
            <pc:sldMk cId="624918381" sldId="270"/>
            <ac:spMk id="3" creationId="{7BEFBEFD-AE15-7C46-8F73-F1C8EAB54260}"/>
          </ac:spMkLst>
        </pc:spChg>
      </pc:sldChg>
      <pc:sldChg chg="modSp mod">
        <pc:chgData name="Camilla Verschoore" userId="76ae7716-4e84-4475-a4a7-e833f9fcf712" providerId="ADAL" clId="{849E36FB-E21A-442F-8865-90EF7FCEFE73}" dt="2023-03-29T16:15:56.382" v="73" actId="14100"/>
        <pc:sldMkLst>
          <pc:docMk/>
          <pc:sldMk cId="1467517786" sldId="276"/>
        </pc:sldMkLst>
        <pc:spChg chg="mod">
          <ac:chgData name="Camilla Verschoore" userId="76ae7716-4e84-4475-a4a7-e833f9fcf712" providerId="ADAL" clId="{849E36FB-E21A-442F-8865-90EF7FCEFE73}" dt="2023-03-29T16:15:56.382" v="73" actId="14100"/>
          <ac:spMkLst>
            <pc:docMk/>
            <pc:sldMk cId="1467517786" sldId="276"/>
            <ac:spMk id="2" creationId="{2B2A0A4E-20D5-398E-0C28-A6C896F3A2C3}"/>
          </ac:spMkLst>
        </pc:spChg>
      </pc:sldChg>
      <pc:sldChg chg="modTransition">
        <pc:chgData name="Camilla Verschoore" userId="76ae7716-4e84-4475-a4a7-e833f9fcf712" providerId="ADAL" clId="{849E36FB-E21A-442F-8865-90EF7FCEFE73}" dt="2023-03-29T16:12:54.396" v="0"/>
        <pc:sldMkLst>
          <pc:docMk/>
          <pc:sldMk cId="578525564" sldId="280"/>
        </pc:sldMkLst>
      </pc:sldChg>
      <pc:sldChg chg="addSp modSp mod modAnim">
        <pc:chgData name="Camilla Verschoore" userId="76ae7716-4e84-4475-a4a7-e833f9fcf712" providerId="ADAL" clId="{849E36FB-E21A-442F-8865-90EF7FCEFE73}" dt="2023-03-29T16:17:24.310" v="173"/>
        <pc:sldMkLst>
          <pc:docMk/>
          <pc:sldMk cId="3362513902" sldId="283"/>
        </pc:sldMkLst>
        <pc:spChg chg="add mod">
          <ac:chgData name="Camilla Verschoore" userId="76ae7716-4e84-4475-a4a7-e833f9fcf712" providerId="ADAL" clId="{849E36FB-E21A-442F-8865-90EF7FCEFE73}" dt="2023-03-29T16:16:49.600" v="166" actId="1076"/>
          <ac:spMkLst>
            <pc:docMk/>
            <pc:sldMk cId="3362513902" sldId="283"/>
            <ac:spMk id="2" creationId="{20AE1A55-099E-6024-856C-85BE010FBD3C}"/>
          </ac:spMkLst>
        </pc:spChg>
      </pc:sldChg>
      <pc:sldChg chg="modSp mod">
        <pc:chgData name="Camilla Verschoore" userId="76ae7716-4e84-4475-a4a7-e833f9fcf712" providerId="ADAL" clId="{849E36FB-E21A-442F-8865-90EF7FCEFE73}" dt="2023-03-29T16:15:21.562" v="72" actId="1076"/>
        <pc:sldMkLst>
          <pc:docMk/>
          <pc:sldMk cId="3280992029" sldId="284"/>
        </pc:sldMkLst>
        <pc:spChg chg="mod">
          <ac:chgData name="Camilla Verschoore" userId="76ae7716-4e84-4475-a4a7-e833f9fcf712" providerId="ADAL" clId="{849E36FB-E21A-442F-8865-90EF7FCEFE73}" dt="2023-03-29T16:15:04.518" v="68" actId="403"/>
          <ac:spMkLst>
            <pc:docMk/>
            <pc:sldMk cId="3280992029" sldId="284"/>
            <ac:spMk id="2" creationId="{2C9EFF5F-1BAD-DCF6-17B8-CDE09CCD2910}"/>
          </ac:spMkLst>
        </pc:spChg>
        <pc:picChg chg="mod">
          <ac:chgData name="Camilla Verschoore" userId="76ae7716-4e84-4475-a4a7-e833f9fcf712" providerId="ADAL" clId="{849E36FB-E21A-442F-8865-90EF7FCEFE73}" dt="2023-03-29T16:15:21.562" v="72" actId="1076"/>
          <ac:picMkLst>
            <pc:docMk/>
            <pc:sldMk cId="3280992029" sldId="284"/>
            <ac:picMk id="5" creationId="{56929219-274D-8017-1A4B-DB5C998C149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597A8-AB83-654A-A02C-20B0CB2A1E43}" type="datetimeFigureOut">
              <a:rPr lang="en-NL" smtClean="0"/>
              <a:t>03/29/2023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0F6FC-1D75-A94E-BD7C-E5E2DC9787D2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989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0F6FC-1D75-A94E-BD7C-E5E2DC9787D2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61395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AAD09507-3027-A54A-DB7E-4BDA6ADDC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"/>
            <a:ext cx="9144000" cy="514502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89B73DF-F1FA-E145-AE1E-BF347439B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3795826"/>
            <a:ext cx="5824728" cy="3934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5E9EFB-EC79-0D48-866B-B60FF6D15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417657"/>
            <a:ext cx="5824728" cy="1275908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lnSpc>
                <a:spcPts val="48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3AD1EF37-3473-3E41-869E-010D25447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00400" y="4111344"/>
            <a:ext cx="582472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FF9F5AD-F7FD-61DD-FD81-0CC13273EA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1702" y="58584"/>
            <a:ext cx="969962" cy="90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3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875F9-68AA-48F0-B153-70703DF79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D33432-15E4-4043-BD9F-DCA06ABEF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72FDF8-4D4E-4380-8868-3089DDB18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16D2C21-5207-4052-B89A-F7472A9CF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5565ACA-1E65-41BB-B904-E38E2A43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B9BBC9D-6EEA-450A-BC64-0E4E0BC0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0936-D7D9-42D0-96A4-15608B3257F5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442F81A-9D8F-44A0-A7F4-D3395BF32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430983-C5D0-4010-AFBB-B63C1966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C54-C320-4D0D-B01B-49B9C68152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50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52093-3E11-49D1-ADD6-E0A0970B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E207A46-4F2C-4DC7-8669-B6ACD7F7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0936-D7D9-42D0-96A4-15608B3257F5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8FFBB52-ECEC-4816-AFCB-67E217E7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956FF2A-4185-4257-BEB1-BA9FC3AB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C54-C320-4D0D-B01B-49B9C68152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11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6555E73-3A68-4103-97EB-D3B9B6DA6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0936-D7D9-42D0-96A4-15608B3257F5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3DA808-EB32-402A-921A-4195C0C1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2C3199-EE7F-423D-A30A-51E79FA2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C54-C320-4D0D-B01B-49B9C68152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174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8FE04-5242-49DA-88E3-AE13AF1D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97307A-4158-43B5-9000-13BD75E80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7AAD43-3BC1-4BCC-ABC5-70FDE5B8E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B408216-DCD0-4DCB-9635-5D133C75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0936-D7D9-42D0-96A4-15608B3257F5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1EECC47-8B53-4B87-9730-E096899E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03B15F-793E-42FE-838A-F8BFB0E9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C54-C320-4D0D-B01B-49B9C68152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2139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89676-8668-4CCC-8848-A7EF066A4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7A4BA1-E8A5-4EC1-96DD-B291DE2DF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6FDDA36-CDDD-49C3-A533-33533BAB9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868093-CBC4-4A89-89CC-6A340D7A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0936-D7D9-42D0-96A4-15608B3257F5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BDD85F9-DC76-4EBB-A9A2-763C3084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3FFD41A-B99B-4D4E-AB6D-10D2B8DD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C54-C320-4D0D-B01B-49B9C68152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965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E62E4-4EB8-4BC8-B003-3CE524BE5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67EEEF7-D6E2-4DEA-843A-0B05C4AAE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49FB53-5BC4-4158-AEEF-17ACC101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0936-D7D9-42D0-96A4-15608B3257F5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D0A978-036D-43FF-8F33-663976CCC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9F2661-7BF6-427B-A001-46808B3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C54-C320-4D0D-B01B-49B9C68152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545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B3C76B1-010F-49EA-B3CF-893C1EFDF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3FD60B0-BEC2-4F56-9BE9-8E902B6AE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EC46D1-8519-4593-BD89-463A4337E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0936-D7D9-42D0-96A4-15608B3257F5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77E4B8-37D9-44A0-8542-7BF843E4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AAC8F8-4E9E-4C57-A2F8-9698CB14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C54-C320-4D0D-B01B-49B9C68152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8200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1630469"/>
            <a:ext cx="3857625" cy="1568590"/>
          </a:xfrm>
        </p:spPr>
        <p:txBody>
          <a:bodyPr rtlCol="0" anchor="b">
            <a:noAutofit/>
          </a:bodyPr>
          <a:lstStyle>
            <a:lvl1pPr algn="l">
              <a:defRPr sz="405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Titel komt hier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3210970"/>
            <a:ext cx="3857625" cy="377492"/>
          </a:xfrm>
        </p:spPr>
        <p:txBody>
          <a:bodyPr rtlCol="0">
            <a:no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nl-NL" noProof="0"/>
              <a:t>Klikken om de ondertitelstijl van het model te bewerken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578"/>
            <a:ext cx="3979246" cy="3980474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3176167"/>
            <a:ext cx="1899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4C5450CD-3601-4E33-B144-FC5960CA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232700" y="4527052"/>
            <a:ext cx="756383" cy="6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E8969-F8EF-4376-A4CE-CC138E4FA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8855B6-3AF5-4033-A07A-071F4D8A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pPr rtl="0"/>
            <a:fld id="{B4704A15-E0F5-4308-B134-EA78077DA336}" type="datetime1">
              <a:rPr lang="nl-NL" noProof="0" smtClean="0"/>
              <a:t>29-3-2023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3F00900-DEB6-4849-B62C-C3ACA3A0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pPr rtl="0"/>
            <a:endParaRPr lang="nl-NL" noProof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5BF4094-557B-4DD9-9410-EA34B18B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pPr rtl="0"/>
            <a:fld id="{9EC71654-96A5-4280-94F3-931C61A9F92C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151752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B6FCD3C-8FBA-4A65-9C37-EA93A91EE6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8868" y="96179"/>
            <a:ext cx="6378425" cy="52117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1630469"/>
            <a:ext cx="3857625" cy="1568590"/>
          </a:xfrm>
        </p:spPr>
        <p:txBody>
          <a:bodyPr rtlCol="0" anchor="b">
            <a:noAutofit/>
          </a:bodyPr>
          <a:lstStyle>
            <a:lvl1pPr algn="l">
              <a:defRPr sz="405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Titel komt hier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3210970"/>
            <a:ext cx="3857625" cy="377492"/>
          </a:xfrm>
        </p:spPr>
        <p:txBody>
          <a:bodyPr rtlCol="0">
            <a:noAutofit/>
          </a:bodyPr>
          <a:lstStyle>
            <a:lvl1pPr marL="0" indent="0" algn="l">
              <a:buNone/>
              <a:defRPr sz="1350" b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nl-NL" noProof="0"/>
              <a:t>Klikken om de ondertitelstijl van het model te bewerken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578"/>
            <a:ext cx="3979246" cy="3980474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612"/>
            <a:ext cx="6687922" cy="8079820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Vrije v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16" name="Vrije v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</p:grp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3176167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577E-40BB-7745-9D9E-86B55E99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8083B-4569-A746-A7AB-736A704FF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842" y="1676401"/>
            <a:ext cx="7658822" cy="2957512"/>
          </a:xfrm>
        </p:spPr>
        <p:txBody>
          <a:bodyPr/>
          <a:lstStyle>
            <a:lvl1pPr>
              <a:spcBef>
                <a:spcPts val="0"/>
              </a:spcBef>
              <a:buClr>
                <a:schemeClr val="accent1"/>
              </a:buClr>
              <a:defRPr/>
            </a:lvl1pPr>
            <a:lvl2pPr>
              <a:spcBef>
                <a:spcPts val="0"/>
              </a:spcBef>
              <a:buClr>
                <a:schemeClr val="accent1"/>
              </a:buClr>
              <a:defRPr/>
            </a:lvl2pPr>
            <a:lvl3pPr>
              <a:spcBef>
                <a:spcPts val="0"/>
              </a:spcBef>
              <a:buClr>
                <a:schemeClr val="accent1"/>
              </a:buClr>
              <a:defRPr/>
            </a:lvl3pPr>
            <a:lvl4pPr>
              <a:spcBef>
                <a:spcPts val="0"/>
              </a:spcBef>
              <a:buClr>
                <a:schemeClr val="accent1"/>
              </a:buClr>
              <a:defRPr/>
            </a:lvl4pPr>
            <a:lvl5pPr>
              <a:spcBef>
                <a:spcPts val="0"/>
              </a:spcBef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E95869-B310-42EC-8475-BA88775A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33BCC-B389-4AC0-94BC-E5697403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xxxxxx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88C887-47C4-4009-81E5-56787554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 Pagina </a:t>
            </a:r>
            <a:fld id="{E86285AD-AB3F-3543-A9B4-A6423111C7D1}" type="slidenum">
              <a:rPr lang="nl-NL" smtClean="0"/>
              <a:pPr algn="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8237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6965"/>
            <a:ext cx="7886700" cy="705353"/>
          </a:xfrm>
        </p:spPr>
        <p:txBody>
          <a:bodyPr rtlCol="0" anchor="b">
            <a:noAutofit/>
          </a:bodyPr>
          <a:lstStyle>
            <a:lvl1pPr algn="ctr">
              <a:defRPr sz="3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04541" y="866391"/>
            <a:ext cx="5925394" cy="573522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Dummytekst komt hier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44781" y="1703308"/>
            <a:ext cx="4654800" cy="3441781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inhoud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369642"/>
            <a:ext cx="3685642" cy="3264511"/>
          </a:xfrm>
        </p:spPr>
        <p:txBody>
          <a:bodyPr lIns="0" tIns="0" rIns="0" bIns="0" rtlCol="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5"/>
            <a:ext cx="943964" cy="82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>
              <a:solidFill>
                <a:schemeClr val="bg1"/>
              </a:solidFill>
            </a:endParaRP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3778241" y="3253074"/>
            <a:ext cx="1428750" cy="1766242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Vrije v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12" name="Vrije v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13" name="Vrije v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</p:grpSp>
      <p:sp>
        <p:nvSpPr>
          <p:cNvPr id="15" name="Ova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8532"/>
            <a:ext cx="210038" cy="2101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3299"/>
            <a:ext cx="220845" cy="140569"/>
          </a:xfrm>
          <a:prstGeom prst="rect">
            <a:avLst/>
          </a:prstGeom>
        </p:spPr>
        <p:txBody>
          <a:bodyPr lIns="0" tIns="0" rIns="0" bIns="0" rtlCol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486" y="0"/>
            <a:ext cx="4730515" cy="4336617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374812"/>
            <a:ext cx="3702908" cy="994479"/>
          </a:xfrm>
        </p:spPr>
        <p:txBody>
          <a:bodyPr lIns="0" tIns="0" rIns="0" bIns="0" rtlCol="0">
            <a:noAutofit/>
          </a:bodyPr>
          <a:lstStyle>
            <a:lvl1pPr>
              <a:defRPr sz="2400" b="1" cap="all" baseline="0"/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inhou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374812"/>
            <a:ext cx="3702908" cy="994479"/>
          </a:xfrm>
        </p:spPr>
        <p:txBody>
          <a:bodyPr lIns="0" tIns="0" rIns="0" bIns="0" rtlCol="0">
            <a:noAutofit/>
          </a:bodyPr>
          <a:lstStyle>
            <a:lvl1pPr>
              <a:defRPr sz="2400" b="1" cap="all" baseline="0"/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369642"/>
            <a:ext cx="3685642" cy="3264511"/>
          </a:xfrm>
        </p:spPr>
        <p:txBody>
          <a:bodyPr lIns="0" tIns="0" rIns="0" bIns="0" rtlCol="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5"/>
            <a:ext cx="943964" cy="82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4697527"/>
            <a:ext cx="804764" cy="310596"/>
          </a:xfrm>
          <a:prstGeom prst="rect">
            <a:avLst/>
          </a:prstGeom>
        </p:spPr>
      </p:pic>
      <p:sp>
        <p:nvSpPr>
          <p:cNvPr id="15" name="Ova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8532"/>
            <a:ext cx="210038" cy="2101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3299"/>
            <a:ext cx="220845" cy="140569"/>
          </a:xfrm>
          <a:prstGeom prst="rect">
            <a:avLst/>
          </a:prstGeom>
        </p:spPr>
        <p:txBody>
          <a:bodyPr lIns="0" tIns="0" rIns="0" bIns="0" rtlCol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5890847" y="741632"/>
            <a:ext cx="3246847" cy="36618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3830862" y="475356"/>
            <a:ext cx="4178931" cy="4180220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18" name="Tijdelijke aanduiding voor afbeelding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1409" y="741631"/>
            <a:ext cx="3663636" cy="366476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inhou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6231136" y="1222892"/>
            <a:ext cx="2912864" cy="32809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7375276" y="1368240"/>
            <a:ext cx="624078" cy="62427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3" name="Tijdelijke aanduiding voor afbeelding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98739" y="1491741"/>
            <a:ext cx="377155" cy="377271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pictogram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1" y="1222892"/>
            <a:ext cx="2912864" cy="32809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144508" y="1368240"/>
            <a:ext cx="624078" cy="62427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5023"/>
            <a:ext cx="8362950" cy="690465"/>
          </a:xfrm>
        </p:spPr>
        <p:txBody>
          <a:bodyPr lIns="0" tIns="0" rIns="0" bIns="0" rtlCol="0" anchor="b">
            <a:noAutofit/>
          </a:bodyPr>
          <a:lstStyle>
            <a:lvl1pPr>
              <a:defRPr sz="2400" b="1" cap="all" baseline="0"/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44" y="2406011"/>
            <a:ext cx="2584175" cy="187907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5"/>
            <a:ext cx="943964" cy="82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4697527"/>
            <a:ext cx="804764" cy="310596"/>
          </a:xfrm>
          <a:prstGeom prst="rect">
            <a:avLst/>
          </a:prstGeom>
        </p:spPr>
      </p:pic>
      <p:sp>
        <p:nvSpPr>
          <p:cNvPr id="15" name="Ova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8532"/>
            <a:ext cx="210038" cy="2101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3299"/>
            <a:ext cx="220845" cy="140569"/>
          </a:xfrm>
          <a:prstGeom prst="rect">
            <a:avLst/>
          </a:prstGeom>
        </p:spPr>
        <p:txBody>
          <a:bodyPr lIns="0" tIns="0" rIns="0" bIns="0" rtlCol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12864" y="1222892"/>
            <a:ext cx="3318272" cy="3280925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95618" y="2406011"/>
            <a:ext cx="2583900" cy="187907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64344" y="2034355"/>
            <a:ext cx="2584175" cy="371656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350" b="1" cap="all" baseline="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95343" y="2034355"/>
            <a:ext cx="2584175" cy="371656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350" b="1" cap="all" baseline="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7970" y="1491741"/>
            <a:ext cx="377155" cy="377271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pictogram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eling voor 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4949428" y="3532022"/>
            <a:ext cx="4194572" cy="7550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61547" y="1236522"/>
            <a:ext cx="4281854" cy="7550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5023"/>
            <a:ext cx="8362950" cy="690465"/>
          </a:xfrm>
        </p:spPr>
        <p:txBody>
          <a:bodyPr lIns="0" tIns="0" rIns="0" bIns="0" rtlCol="0" anchor="b">
            <a:noAutofit/>
          </a:bodyPr>
          <a:lstStyle>
            <a:lvl1pPr>
              <a:defRPr sz="2400" b="1" cap="all" baseline="0"/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00" y="2148032"/>
            <a:ext cx="3055502" cy="2135645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5"/>
            <a:ext cx="943964" cy="82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>
              <a:solidFill>
                <a:schemeClr val="accent2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4697527"/>
            <a:ext cx="804764" cy="310596"/>
          </a:xfrm>
          <a:prstGeom prst="rect">
            <a:avLst/>
          </a:prstGeom>
        </p:spPr>
      </p:pic>
      <p:sp>
        <p:nvSpPr>
          <p:cNvPr id="15" name="Ova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8532"/>
            <a:ext cx="210038" cy="2101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3299"/>
            <a:ext cx="220845" cy="140569"/>
          </a:xfrm>
          <a:prstGeom prst="rect">
            <a:avLst/>
          </a:prstGeom>
        </p:spPr>
        <p:txBody>
          <a:bodyPr lIns="0" tIns="0" rIns="0" bIns="0" rtlCol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82027" y="1428237"/>
            <a:ext cx="2584175" cy="371656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35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Onderwerp 01 komt hier</a:t>
            </a:r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495938" y="1236521"/>
            <a:ext cx="3055502" cy="212653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606782" y="3723737"/>
            <a:ext cx="2584175" cy="371656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350" b="1" cap="all" baseline="0">
                <a:solidFill>
                  <a:schemeClr val="accent3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Onderwerp 02 komt hier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3813573" y="1239955"/>
            <a:ext cx="751424" cy="75165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4" name="Tijdelijke aanduiding voor afbeelding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962227" y="1388655"/>
            <a:ext cx="454115" cy="454255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pictogram</a:t>
            </a: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4575433" y="3532021"/>
            <a:ext cx="751424" cy="75165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9" name="Tijdelijke aanduiding voor afbeelding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24087" y="3680721"/>
            <a:ext cx="454115" cy="454255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pictogram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5572533" y="-1382771"/>
            <a:ext cx="3327168" cy="411309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Vrije v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13" name="Vrije v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14" name="Vrije v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</p:grpSp>
      <p:sp>
        <p:nvSpPr>
          <p:cNvPr id="6" name="Titel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5023"/>
            <a:ext cx="8362950" cy="690465"/>
          </a:xfrm>
        </p:spPr>
        <p:txBody>
          <a:bodyPr lIns="0" tIns="0" rIns="0" bIns="0" rtlCol="0" anchor="b">
            <a:noAutofit/>
          </a:bodyPr>
          <a:lstStyle>
            <a:lvl1pPr>
              <a:defRPr sz="2400" b="1" cap="all" baseline="0"/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5"/>
            <a:ext cx="943964" cy="82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4697527"/>
            <a:ext cx="804764" cy="310596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4808532"/>
            <a:ext cx="210038" cy="2101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3299"/>
            <a:ext cx="220845" cy="140569"/>
          </a:xfrm>
          <a:prstGeom prst="rect">
            <a:avLst/>
          </a:prstGeom>
        </p:spPr>
        <p:txBody>
          <a:bodyPr lIns="0" tIns="0" rIns="0" bIns="0" rtlCol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e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5572533" y="-1382771"/>
            <a:ext cx="3327168" cy="411309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Vrije v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37" name="Vrije v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38" name="Vrije v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</p:grpSp>
      <p:sp>
        <p:nvSpPr>
          <p:cNvPr id="23" name="Ova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715605" y="1274245"/>
            <a:ext cx="1296999" cy="129739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2855654" y="1274245"/>
            <a:ext cx="1296999" cy="129739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4984706" y="1274245"/>
            <a:ext cx="1296999" cy="129739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7123994" y="1274245"/>
            <a:ext cx="1296999" cy="129739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3008975" y="1334071"/>
            <a:ext cx="990357" cy="271650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5138027" y="1334071"/>
            <a:ext cx="990357" cy="271650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7277315" y="1334071"/>
            <a:ext cx="990357" cy="271650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868926" y="1334071"/>
            <a:ext cx="990357" cy="271650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5023"/>
            <a:ext cx="8362950" cy="690465"/>
          </a:xfrm>
        </p:spPr>
        <p:txBody>
          <a:bodyPr lIns="0" tIns="0" rIns="0" bIns="0" rtlCol="0" anchor="b">
            <a:noAutofit/>
          </a:bodyPr>
          <a:lstStyle>
            <a:lvl1pPr>
              <a:defRPr sz="2400" b="1" cap="all" baseline="0"/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2545"/>
            <a:ext cx="943964" cy="82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4697527"/>
            <a:ext cx="804764" cy="310596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4808532"/>
            <a:ext cx="210038" cy="2101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3299"/>
            <a:ext cx="220845" cy="140569"/>
          </a:xfrm>
          <a:prstGeom prst="rect">
            <a:avLst/>
          </a:prstGeom>
        </p:spPr>
        <p:txBody>
          <a:bodyPr lIns="0" tIns="0" rIns="0" bIns="0" rtlCol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7729" y="1386830"/>
            <a:ext cx="1072753" cy="1073084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1" name="Tijdelijke aanduiding voor afbeelding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67778" y="1386830"/>
            <a:ext cx="1072753" cy="1073084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96830" y="1386830"/>
            <a:ext cx="1072753" cy="1073084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6117" y="1386830"/>
            <a:ext cx="1072753" cy="1073084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41" y="3040168"/>
            <a:ext cx="1941529" cy="1312159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8" name="Tijdelijke aanduiding voor inhoud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93341" y="2655271"/>
            <a:ext cx="1941529" cy="371656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0D1D5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Manager 01</a:t>
            </a:r>
          </a:p>
        </p:txBody>
      </p:sp>
      <p:sp>
        <p:nvSpPr>
          <p:cNvPr id="29" name="Tijdelijke aanduiding voor inhoud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2533390" y="3040168"/>
            <a:ext cx="1941529" cy="1312159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30" name="Tijdelijke aanduiding voor inhoud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533390" y="2655271"/>
            <a:ext cx="1941529" cy="371656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0D1D5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Manager 01</a:t>
            </a:r>
          </a:p>
        </p:txBody>
      </p:sp>
      <p:sp>
        <p:nvSpPr>
          <p:cNvPr id="31" name="Tijdelijke aanduiding voor inhoud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662442" y="3040168"/>
            <a:ext cx="1941529" cy="1312159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32" name="Tijdelijke aanduiding voor inhoud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662442" y="2655271"/>
            <a:ext cx="1941529" cy="371656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0D1D5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Manager 01</a:t>
            </a:r>
          </a:p>
        </p:txBody>
      </p:sp>
      <p:sp>
        <p:nvSpPr>
          <p:cNvPr id="33" name="Tijdelijke aanduiding voor inhoud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801729" y="3040168"/>
            <a:ext cx="1941529" cy="1312159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34" name="Tijdelijke aanduiding voor inhoud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801729" y="2655271"/>
            <a:ext cx="1941529" cy="371656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0D1D5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 rtl="0"/>
            <a:r>
              <a:rPr lang="nl-NL" noProof="0"/>
              <a:t>Manager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dank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el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1598" y="3364557"/>
            <a:ext cx="3405330" cy="377492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nl-NL" noProof="0"/>
              <a:t>e-mail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578"/>
            <a:ext cx="3979246" cy="3980474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612"/>
            <a:ext cx="6687922" cy="8079820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Vrije v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16" name="Vrije v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750" y="1384088"/>
            <a:ext cx="1308938" cy="505180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3176167"/>
            <a:ext cx="1899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3760637"/>
            <a:ext cx="3400425" cy="377545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200" b="0" cap="all" baseline="0" dirty="0" smtClean="0"/>
            </a:lvl1pPr>
          </a:lstStyle>
          <a:p>
            <a:pPr marL="171450" lvl="0" indent="-171450" rtl="0"/>
            <a:r>
              <a:rPr lang="nl-NL" noProof="0"/>
              <a:t>URL van website hier</a:t>
            </a:r>
          </a:p>
        </p:txBody>
      </p:sp>
      <p:pic>
        <p:nvPicPr>
          <p:cNvPr id="17" name="Afbeelding 16" descr="Envelop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6107" y="3340284"/>
            <a:ext cx="290846" cy="290936"/>
          </a:xfrm>
          <a:prstGeom prst="rect">
            <a:avLst/>
          </a:prstGeom>
        </p:spPr>
      </p:pic>
      <p:pic>
        <p:nvPicPr>
          <p:cNvPr id="18" name="Afbeelding 17" descr="Netwe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1564" y="3695371"/>
            <a:ext cx="319931" cy="3200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2572544"/>
            <a:ext cx="3758558" cy="488737"/>
          </a:xfrm>
          <a:noFill/>
        </p:spPr>
        <p:txBody>
          <a:bodyPr wrap="square" rtlCol="0">
            <a:noAutofit/>
          </a:bodyPr>
          <a:lstStyle>
            <a:lvl1pPr>
              <a:defRPr lang="en-US" sz="45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dank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el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1598" y="3364557"/>
            <a:ext cx="3405330" cy="377492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nl-NL" noProof="0"/>
              <a:t>e-mail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578"/>
            <a:ext cx="3979246" cy="3980474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612"/>
            <a:ext cx="6687922" cy="8079820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Vrije v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16" name="Vrije v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750" y="1384088"/>
            <a:ext cx="1308938" cy="505180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3176167"/>
            <a:ext cx="1899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3760637"/>
            <a:ext cx="3400425" cy="377545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200" b="0" cap="all" baseline="0" dirty="0" smtClean="0"/>
            </a:lvl1pPr>
          </a:lstStyle>
          <a:p>
            <a:pPr marL="171450" lvl="0" indent="-171450" rtl="0"/>
            <a:r>
              <a:rPr lang="nl-NL" noProof="0"/>
              <a:t>URL van website hier</a:t>
            </a:r>
          </a:p>
        </p:txBody>
      </p:sp>
      <p:pic>
        <p:nvPicPr>
          <p:cNvPr id="17" name="Afbeelding 16" descr="Envelop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6107" y="3340284"/>
            <a:ext cx="290846" cy="290936"/>
          </a:xfrm>
          <a:prstGeom prst="rect">
            <a:avLst/>
          </a:prstGeom>
        </p:spPr>
      </p:pic>
      <p:pic>
        <p:nvPicPr>
          <p:cNvPr id="18" name="Afbeelding 17" descr="Netwe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1564" y="3695371"/>
            <a:ext cx="319931" cy="3200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2572544"/>
            <a:ext cx="3758558" cy="488737"/>
          </a:xfrm>
          <a:noFill/>
        </p:spPr>
        <p:txBody>
          <a:bodyPr wrap="square" rtlCol="0">
            <a:noAutofit/>
          </a:bodyPr>
          <a:lstStyle>
            <a:lvl1pPr>
              <a:defRPr lang="en-US" sz="45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546578"/>
            <a:ext cx="3979246" cy="3980474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612"/>
            <a:ext cx="6687922" cy="8079820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Vrije v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16" name="Vrije v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888" y="293987"/>
            <a:ext cx="1308938" cy="505180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52334" y="3176167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 descr="Envelop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07" y="3340284"/>
            <a:ext cx="290846" cy="290936"/>
          </a:xfrm>
          <a:prstGeom prst="rect">
            <a:avLst/>
          </a:prstGeom>
        </p:spPr>
      </p:pic>
      <p:pic>
        <p:nvPicPr>
          <p:cNvPr id="20" name="Afbeelding 19" descr="Netwe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564" y="3695371"/>
            <a:ext cx="319931" cy="320030"/>
          </a:xfrm>
          <a:prstGeom prst="rect">
            <a:avLst/>
          </a:prstGeom>
        </p:spPr>
      </p:pic>
      <p:sp>
        <p:nvSpPr>
          <p:cNvPr id="21" name="Subtitel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1598" y="3364557"/>
            <a:ext cx="3405330" cy="377492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nl-NL" noProof="0"/>
              <a:t>e-mail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3760637"/>
            <a:ext cx="3400425" cy="377545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200" b="0" cap="all" baseline="0" dirty="0" smtClean="0">
                <a:solidFill>
                  <a:schemeClr val="bg1"/>
                </a:solidFill>
              </a:defRPr>
            </a:lvl1pPr>
          </a:lstStyle>
          <a:p>
            <a:pPr marL="171450" lvl="0" indent="-171450" rtl="0"/>
            <a:r>
              <a:rPr lang="nl-NL" noProof="0"/>
              <a:t>URL van website hier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2369712"/>
            <a:ext cx="3758558" cy="691569"/>
          </a:xfrm>
          <a:noFill/>
        </p:spPr>
        <p:txBody>
          <a:bodyPr wrap="square" rtlCol="0">
            <a:noAutofit/>
          </a:bodyPr>
          <a:lstStyle>
            <a:lvl1pPr>
              <a:defRPr lang="en-US" sz="45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577E-40BB-7745-9D9E-86B55E99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8083B-4569-A746-A7AB-736A704FF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842" y="1676401"/>
            <a:ext cx="7658822" cy="2957512"/>
          </a:xfrm>
        </p:spPr>
        <p:txBody>
          <a:bodyPr numCol="2"/>
          <a:lstStyle>
            <a:lvl1pPr>
              <a:spcBef>
                <a:spcPts val="0"/>
              </a:spcBef>
              <a:buClr>
                <a:schemeClr val="accent1"/>
              </a:buClr>
              <a:defRPr/>
            </a:lvl1pPr>
            <a:lvl2pPr>
              <a:spcBef>
                <a:spcPts val="0"/>
              </a:spcBef>
              <a:buClr>
                <a:schemeClr val="accent1"/>
              </a:buClr>
              <a:defRPr/>
            </a:lvl2pPr>
            <a:lvl3pPr>
              <a:spcBef>
                <a:spcPts val="0"/>
              </a:spcBef>
              <a:buClr>
                <a:schemeClr val="accent1"/>
              </a:buClr>
              <a:defRPr/>
            </a:lvl3pPr>
            <a:lvl4pPr>
              <a:spcBef>
                <a:spcPts val="0"/>
              </a:spcBef>
              <a:buClr>
                <a:schemeClr val="accent1"/>
              </a:buClr>
              <a:defRPr/>
            </a:lvl4pPr>
            <a:lvl5pPr>
              <a:spcBef>
                <a:spcPts val="0"/>
              </a:spcBef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E95869-B310-42EC-8475-BA88775A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33BCC-B389-4AC0-94BC-E5697403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xxxxxx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88C887-47C4-4009-81E5-56787554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 Pagina </a:t>
            </a:r>
            <a:fld id="{E86285AD-AB3F-3543-A9B4-A6423111C7D1}" type="slidenum">
              <a:rPr lang="nl-NL" smtClean="0"/>
              <a:pPr algn="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149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565508" y="531384"/>
            <a:ext cx="4000522" cy="400175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1630469"/>
            <a:ext cx="3857625" cy="1568590"/>
          </a:xfrm>
        </p:spPr>
        <p:txBody>
          <a:bodyPr rtlCol="0" anchor="b">
            <a:noAutofit/>
          </a:bodyPr>
          <a:lstStyle>
            <a:lvl1pPr algn="l">
              <a:defRPr sz="405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Titel komt hier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3210970"/>
            <a:ext cx="3857625" cy="377492"/>
          </a:xfrm>
        </p:spPr>
        <p:txBody>
          <a:bodyPr rtlCol="0">
            <a:noAutofit/>
          </a:bodyPr>
          <a:lstStyle>
            <a:lvl1pPr marL="0" indent="0" algn="l">
              <a:buNone/>
              <a:defRPr sz="1350" b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nl-NL" noProof="0"/>
              <a:t>Klikken om de ondertitelstijl van het model te bewerken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1537612"/>
            <a:ext cx="6687922" cy="8079820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Vrije v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16" name="Vrije v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888" y="293987"/>
            <a:ext cx="1308938" cy="505180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3176167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6965"/>
            <a:ext cx="7886700" cy="705353"/>
          </a:xfrm>
        </p:spPr>
        <p:txBody>
          <a:bodyPr rtlCol="0" anchor="b">
            <a:noAutofit/>
          </a:bodyPr>
          <a:lstStyle>
            <a:lvl1pPr algn="ctr">
              <a:defRPr sz="3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29" y="4696830"/>
            <a:ext cx="806570" cy="311293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8528752" y="4808532"/>
            <a:ext cx="210038" cy="2101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3299"/>
            <a:ext cx="220845" cy="140569"/>
          </a:xfrm>
          <a:prstGeom prst="rect">
            <a:avLst/>
          </a:prstGeom>
        </p:spPr>
        <p:txBody>
          <a:bodyPr lIns="0" tIns="0" rIns="0" bIns="0" rtlCol="0"/>
          <a:lstStyle>
            <a:lvl1pPr algn="ctr">
              <a:defRPr sz="675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227007" y="1106426"/>
            <a:ext cx="6689987" cy="8077326"/>
            <a:chOff x="-1728305" y="-2049517"/>
            <a:chExt cx="8917229" cy="10769768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sz="1050" noProof="0"/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Vrije v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nl-NL" sz="1050" noProof="0"/>
              </a:p>
            </p:txBody>
          </p:sp>
          <p:sp>
            <p:nvSpPr>
              <p:cNvPr id="20" name="Vrije v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nl-NL" sz="1050" noProof="0"/>
              </a:p>
            </p:txBody>
          </p:sp>
        </p:grpSp>
      </p:grp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65279"/>
            <a:ext cx="7886700" cy="486557"/>
          </a:xfrm>
        </p:spPr>
        <p:txBody>
          <a:bodyPr rtlCol="0"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5572533" y="-1382771"/>
            <a:ext cx="3327168" cy="411309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Vrije v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25" name="Vrije v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26" name="Vrije v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</p:grpSp>
      <p:sp>
        <p:nvSpPr>
          <p:cNvPr id="7" name="Rechthoe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5"/>
            <a:ext cx="943964" cy="82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>
              <a:solidFill>
                <a:schemeClr val="bg1"/>
              </a:solidFill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8532"/>
            <a:ext cx="210038" cy="21010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3299"/>
            <a:ext cx="220845" cy="140569"/>
          </a:xfrm>
          <a:prstGeom prst="rect">
            <a:avLst/>
          </a:prstGeom>
        </p:spPr>
        <p:txBody>
          <a:bodyPr lIns="0" tIns="0" rIns="0" bIns="0" rtlCol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3" y="1369642"/>
            <a:ext cx="8128397" cy="3264511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4697527"/>
            <a:ext cx="804764" cy="310596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5023"/>
            <a:ext cx="8362950" cy="690465"/>
          </a:xfrm>
        </p:spPr>
        <p:txBody>
          <a:bodyPr lIns="0" tIns="0" rIns="0" bIns="0" rtlCol="0" anchor="b">
            <a:noAutofit/>
          </a:bodyPr>
          <a:lstStyle>
            <a:lvl1pPr>
              <a:defRPr sz="2400" b="1" cap="all" baseline="0"/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,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5572533" y="-1382771"/>
            <a:ext cx="3327168" cy="411309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Vrije v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20" name="Vrije v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22" name="Vrije v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</p:grpSp>
      <p:sp>
        <p:nvSpPr>
          <p:cNvPr id="7" name="Rechthoe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5"/>
            <a:ext cx="943964" cy="82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>
              <a:solidFill>
                <a:schemeClr val="bg1"/>
              </a:solidFill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8532"/>
            <a:ext cx="210038" cy="21010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3299"/>
            <a:ext cx="220845" cy="140569"/>
          </a:xfrm>
          <a:prstGeom prst="rect">
            <a:avLst/>
          </a:prstGeom>
        </p:spPr>
        <p:txBody>
          <a:bodyPr lIns="0" tIns="0" rIns="0" bIns="0" rtlCol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953" y="1369642"/>
            <a:ext cx="4127897" cy="3264511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17" name="Tijdelijke aanduiding voor inhoud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4697527"/>
            <a:ext cx="804764" cy="310596"/>
          </a:xfrm>
          <a:prstGeom prst="rect">
            <a:avLst/>
          </a:prstGeom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5023"/>
            <a:ext cx="8362950" cy="690465"/>
          </a:xfrm>
        </p:spPr>
        <p:txBody>
          <a:bodyPr lIns="0" tIns="0" rIns="0" bIns="0" rtlCol="0" anchor="b">
            <a:noAutofit/>
          </a:bodyPr>
          <a:lstStyle>
            <a:lvl1pPr>
              <a:defRPr sz="2400" b="1" cap="all" baseline="0"/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e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5572533" y="-1382771"/>
            <a:ext cx="3327168" cy="4113096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Vrije v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23" name="Vrije v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24" name="Vrije v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</p:grpSp>
      <p:sp>
        <p:nvSpPr>
          <p:cNvPr id="7" name="Rechthoek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5"/>
            <a:ext cx="943964" cy="82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>
              <a:solidFill>
                <a:schemeClr val="bg1"/>
              </a:solidFill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8532"/>
            <a:ext cx="210038" cy="21010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050" noProof="0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3299"/>
            <a:ext cx="220845" cy="140569"/>
          </a:xfrm>
          <a:prstGeom prst="rect">
            <a:avLst/>
          </a:prstGeom>
        </p:spPr>
        <p:txBody>
          <a:bodyPr lIns="0" tIns="0" rIns="0" bIns="0" rtlCol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954" y="1261261"/>
            <a:ext cx="3868340" cy="618125"/>
          </a:xfrm>
        </p:spPr>
        <p:txBody>
          <a:bodyPr rtlCol="0"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7" name="Tijdelijke aanduiding voor inhoud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54" y="1879386"/>
            <a:ext cx="3868340" cy="2764294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18" name="Tijdelijke aanduiding voor tekst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rtlCol="0" anchor="b"/>
          <a:lstStyle>
            <a:lvl1pPr marL="0" indent="0">
              <a:buNone/>
              <a:defRPr sz="1800" b="1">
                <a:solidFill>
                  <a:schemeClr val="accent5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9" name="Tijdelijke aanduiding voor inhoud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4697527"/>
            <a:ext cx="804764" cy="310596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185023"/>
            <a:ext cx="8362950" cy="690465"/>
          </a:xfrm>
        </p:spPr>
        <p:txBody>
          <a:bodyPr lIns="0" tIns="0" rIns="0" bIns="0" rtlCol="0" anchor="b">
            <a:noAutofit/>
          </a:bodyPr>
          <a:lstStyle>
            <a:lvl1pPr>
              <a:defRPr sz="2400" b="1" cap="all" baseline="0"/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0" y="576542"/>
            <a:ext cx="3979247" cy="3980475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4050590" y="-1503096"/>
            <a:ext cx="6687922" cy="8079820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Vrije v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  <p:sp>
          <p:nvSpPr>
            <p:cNvPr id="16" name="Vrije v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sz="1050" noProof="0"/>
            </a:p>
          </p:txBody>
        </p:sp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20" name="Tijdelijke aanduiding voor tekst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4697527"/>
            <a:ext cx="804764" cy="31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 met bij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343007"/>
            <a:ext cx="4629150" cy="4054139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25310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460947"/>
            <a:ext cx="8482004" cy="8922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779"/>
            <a:ext cx="8272212" cy="76058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877"/>
            <a:ext cx="8272211" cy="2759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8482"/>
            <a:ext cx="789381" cy="27392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kele 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7936" y="3614404"/>
            <a:ext cx="1347297" cy="226709"/>
          </a:xfrm>
        </p:spPr>
        <p:txBody>
          <a:bodyPr rtlCol="0">
            <a:noAutofit/>
          </a:bodyPr>
          <a:lstStyle>
            <a:lvl1pPr marL="0" indent="0">
              <a:buNone/>
              <a:defRPr sz="1500" b="1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19" name="Tijdelijke aanduiding voor tekst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7936" y="3909429"/>
            <a:ext cx="1360175" cy="529992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20" name="Tijdelijke aanduiding voor tekst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00557" y="3614404"/>
            <a:ext cx="1347297" cy="226709"/>
          </a:xfrm>
        </p:spPr>
        <p:txBody>
          <a:bodyPr rtlCol="0">
            <a:noAutofit/>
          </a:bodyPr>
          <a:lstStyle>
            <a:lvl1pPr marL="0" indent="0">
              <a:buNone/>
              <a:defRPr sz="1500" b="1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1" name="Tijdelijke aanduiding voor tekst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00558" y="3909429"/>
            <a:ext cx="1360175" cy="529992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22" name="Tijdelijke aanduiding voor tekst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33179" y="3614404"/>
            <a:ext cx="1347297" cy="226709"/>
          </a:xfrm>
        </p:spPr>
        <p:txBody>
          <a:bodyPr rtlCol="0">
            <a:noAutofit/>
          </a:bodyPr>
          <a:lstStyle>
            <a:lvl1pPr marL="0" indent="0">
              <a:buNone/>
              <a:defRPr sz="1500" b="1">
                <a:solidFill>
                  <a:schemeClr val="accent6"/>
                </a:solidFill>
                <a:latin typeface="+mj-lt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3" name="Tijdelijke aanduiding voor tekst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3179" y="3909429"/>
            <a:ext cx="1360175" cy="529992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24" name="Tijdelijke aanduiding voor tekst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5800" y="3614404"/>
            <a:ext cx="1347297" cy="226709"/>
          </a:xfrm>
        </p:spPr>
        <p:txBody>
          <a:bodyPr rtlCol="0">
            <a:noAutofit/>
          </a:bodyPr>
          <a:lstStyle>
            <a:lvl1pPr marL="0" indent="0">
              <a:buNone/>
              <a:defRPr sz="1500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5" name="Tijdelijke aanduiding voor tekst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5801" y="3909429"/>
            <a:ext cx="1360175" cy="529992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87019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4320" userDrawn="1">
          <p15:clr>
            <a:srgbClr val="FBAE40"/>
          </p15:clr>
        </p15:guide>
        <p15:guide id="4" pos="2988" userDrawn="1">
          <p15:clr>
            <a:srgbClr val="5ACBF0"/>
          </p15:clr>
        </p15:guide>
        <p15:guide id="5" pos="2772" userDrawn="1">
          <p15:clr>
            <a:srgbClr val="5ACBF0"/>
          </p15:clr>
        </p15:guide>
        <p15:guide id="6" pos="1548" userDrawn="1">
          <p15:clr>
            <a:srgbClr val="5ACBF0"/>
          </p15:clr>
        </p15:guide>
        <p15:guide id="7" pos="1332" userDrawn="1">
          <p15:clr>
            <a:srgbClr val="5ACBF0"/>
          </p15:clr>
        </p15:guide>
        <p15:guide id="8" pos="4212" userDrawn="1">
          <p15:clr>
            <a:srgbClr val="5ACBF0"/>
          </p15:clr>
        </p15:guide>
        <p15:guide id="9" pos="4428" userDrawn="1">
          <p15:clr>
            <a:srgbClr val="5ACBF0"/>
          </p15:clr>
        </p15:guide>
        <p15:guide id="10" pos="108" userDrawn="1">
          <p15:clr>
            <a:srgbClr val="5ACBF0"/>
          </p15:clr>
        </p15:guide>
        <p15:guide id="11" orient="horz" pos="3133" userDrawn="1">
          <p15:clr>
            <a:srgbClr val="5ACBF0"/>
          </p15:clr>
        </p15:guide>
        <p15:guide id="12" pos="5652" userDrawn="1">
          <p15:clr>
            <a:srgbClr val="5ACBF0"/>
          </p15:clr>
        </p15:guide>
        <p15:guide id="13" orient="horz" pos="108" userDrawn="1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359E7-8FC5-64C3-3ACC-C6FAF2FB5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95E828-9E07-4300-6442-0C6768E32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02B64C-495C-4D63-BE29-68ECB6EF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6B0A-DC8A-4DEE-A939-56241A96B00B}" type="datetime1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55E295-52B1-F1D9-A04C-2282981FC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269EFB-C944-D206-B30B-BB6108F9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ED30-30CA-48D1-BA0B-DC0BD5C8FF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49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577E-40BB-7745-9D9E-86B55E99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8083B-4569-A746-A7AB-736A704FF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842" y="1676401"/>
            <a:ext cx="3780000" cy="2957512"/>
          </a:xfrm>
        </p:spPr>
        <p:txBody>
          <a:bodyPr numCol="1"/>
          <a:lstStyle>
            <a:lvl1pPr>
              <a:spcBef>
                <a:spcPts val="0"/>
              </a:spcBef>
              <a:buClr>
                <a:schemeClr val="accent1"/>
              </a:buClr>
              <a:defRPr/>
            </a:lvl1pPr>
            <a:lvl2pPr>
              <a:spcBef>
                <a:spcPts val="0"/>
              </a:spcBef>
              <a:buClr>
                <a:schemeClr val="accent1"/>
              </a:buClr>
              <a:defRPr/>
            </a:lvl2pPr>
            <a:lvl3pPr>
              <a:spcBef>
                <a:spcPts val="0"/>
              </a:spcBef>
              <a:buClr>
                <a:schemeClr val="accent1"/>
              </a:buClr>
              <a:defRPr/>
            </a:lvl3pPr>
            <a:lvl4pPr>
              <a:spcBef>
                <a:spcPts val="0"/>
              </a:spcBef>
              <a:buClr>
                <a:schemeClr val="accent1"/>
              </a:buClr>
              <a:defRPr/>
            </a:lvl4pPr>
            <a:lvl5pPr>
              <a:spcBef>
                <a:spcPts val="0"/>
              </a:spcBef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E95869-B310-42EC-8475-BA88775A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33BCC-B389-4AC0-94BC-E5697403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xxxxxx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88C887-47C4-4009-81E5-56787554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 Pagina </a:t>
            </a:r>
            <a:fld id="{E86285AD-AB3F-3543-A9B4-A6423111C7D1}" type="slidenum">
              <a:rPr lang="nl-NL" smtClean="0"/>
              <a:pPr algn="l"/>
              <a:t>‹nr.›</a:t>
            </a:fld>
            <a:endParaRPr lang="nl-NL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1B1897-B9A4-2B42-ACCB-FBCDD84116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55542" y="1681985"/>
            <a:ext cx="3780000" cy="2957512"/>
          </a:xfrm>
        </p:spPr>
        <p:txBody>
          <a:bodyPr numCol="1"/>
          <a:lstStyle>
            <a:lvl1pPr>
              <a:spcBef>
                <a:spcPts val="0"/>
              </a:spcBef>
              <a:buClr>
                <a:schemeClr val="accent1"/>
              </a:buClr>
              <a:defRPr/>
            </a:lvl1pPr>
            <a:lvl2pPr>
              <a:spcBef>
                <a:spcPts val="0"/>
              </a:spcBef>
              <a:buClr>
                <a:schemeClr val="accent1"/>
              </a:buClr>
              <a:defRPr/>
            </a:lvl2pPr>
            <a:lvl3pPr>
              <a:spcBef>
                <a:spcPts val="0"/>
              </a:spcBef>
              <a:buClr>
                <a:schemeClr val="accent1"/>
              </a:buClr>
              <a:defRPr/>
            </a:lvl3pPr>
            <a:lvl4pPr>
              <a:spcBef>
                <a:spcPts val="0"/>
              </a:spcBef>
              <a:buClr>
                <a:schemeClr val="accent1"/>
              </a:buClr>
              <a:defRPr/>
            </a:lvl4pPr>
            <a:lvl5pPr>
              <a:spcBef>
                <a:spcPts val="0"/>
              </a:spcBef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887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577E-40BB-7745-9D9E-86B55E99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8083B-4569-A746-A7AB-736A704FF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842" y="1676401"/>
            <a:ext cx="7658822" cy="2957512"/>
          </a:xfrm>
        </p:spPr>
        <p:txBody>
          <a:bodyPr/>
          <a:lstStyle>
            <a:lvl1pPr>
              <a:spcBef>
                <a:spcPts val="0"/>
              </a:spcBef>
              <a:buClr>
                <a:schemeClr val="accent1"/>
              </a:buClr>
              <a:defRPr/>
            </a:lvl1pPr>
            <a:lvl2pPr>
              <a:spcBef>
                <a:spcPts val="0"/>
              </a:spcBef>
              <a:buClr>
                <a:schemeClr val="accent1"/>
              </a:buClr>
              <a:defRPr/>
            </a:lvl2pPr>
            <a:lvl3pPr>
              <a:spcBef>
                <a:spcPts val="0"/>
              </a:spcBef>
              <a:buClr>
                <a:schemeClr val="accent1"/>
              </a:buClr>
              <a:defRPr/>
            </a:lvl3pPr>
            <a:lvl4pPr>
              <a:spcBef>
                <a:spcPts val="0"/>
              </a:spcBef>
              <a:buClr>
                <a:schemeClr val="accent1"/>
              </a:buClr>
              <a:defRPr/>
            </a:lvl4pPr>
            <a:lvl5pPr>
              <a:spcBef>
                <a:spcPts val="0"/>
              </a:spcBef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E95869-B310-42EC-8475-BA88775A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33BCC-B389-4AC0-94BC-E5697403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xxxxxx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88C887-47C4-4009-81E5-56787554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 Pagina </a:t>
            </a:r>
            <a:fld id="{E86285AD-AB3F-3543-A9B4-A6423111C7D1}" type="slidenum">
              <a:rPr lang="nl-NL" smtClean="0"/>
              <a:pPr algn="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854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E7D77-A8F7-435C-BE02-CD43F4686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DC40A3E-C8D4-499F-AB05-19885D5E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2DE2A1-9AE7-4DB8-BD00-29F9D794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0936-D7D9-42D0-96A4-15608B3257F5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296367-B024-4B41-A394-B856D39A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919991-40B3-4593-ABBE-A75839C0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C54-C320-4D0D-B01B-49B9C68152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29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3C36FE-AC53-4C71-8724-27BEAD75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A15A3E-1732-447F-BC33-A1C6AAC9F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EFD039-1267-4CC2-BFA7-1980A533E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0936-D7D9-42D0-96A4-15608B3257F5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67FF75-C883-4CFE-965F-7AB0131C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308545-EE99-48DF-A20B-300241D37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C54-C320-4D0D-B01B-49B9C68152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1277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686B0-14CB-4493-BDB9-7CDFBCE37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468E732-242C-4A22-AE1A-523812A56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AC5331-2634-474B-8640-249C660F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0936-D7D9-42D0-96A4-15608B3257F5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644024-D0EC-4EAA-8EA5-E1D64BE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CD661B-ED17-41B0-B1D9-F07AAE97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C54-C320-4D0D-B01B-49B9C68152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78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4B05C-4695-4E63-B634-6C9DD26A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08DA0F-104D-4DE7-954C-9F17B0463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E1BDA83-AFD8-45BC-9AD2-8DACD0AD8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3AE5BD3-4B98-4B0A-AB60-26F22EEB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0936-D7D9-42D0-96A4-15608B3257F5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5ACF215-A3CF-45FC-9DF8-A8C038BF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3B5BFE4-437E-48E6-8423-38219F25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E6C54-C320-4D0D-B01B-49B9C68152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69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50B6B88-559F-2A40-B6EF-9DA291EA8625}"/>
              </a:ext>
            </a:extLst>
          </p:cNvPr>
          <p:cNvSpPr txBox="1">
            <a:spLocks/>
          </p:cNvSpPr>
          <p:nvPr userDrawn="1"/>
        </p:nvSpPr>
        <p:spPr>
          <a:xfrm>
            <a:off x="3438144" y="2697480"/>
            <a:ext cx="5586984" cy="1357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6858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66E4815-1B58-B447-A9F3-FEAD7280589C}"/>
              </a:ext>
            </a:extLst>
          </p:cNvPr>
          <p:cNvSpPr txBox="1">
            <a:spLocks/>
          </p:cNvSpPr>
          <p:nvPr userDrawn="1"/>
        </p:nvSpPr>
        <p:spPr>
          <a:xfrm>
            <a:off x="5138928" y="4187952"/>
            <a:ext cx="3886200" cy="4480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ACFA21-0DE4-5A44-9A77-36BB0A35A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9028" y="392764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273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9C1217-9C31-A341-A9FD-9BFFADCA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842" y="1086869"/>
            <a:ext cx="7658822" cy="522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FB8E8-D0A1-194B-8610-EF11E6C21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2842" y="1668379"/>
            <a:ext cx="7658822" cy="2965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35B83-396C-AE41-A07B-301C152CA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2933" y="4692968"/>
            <a:ext cx="942623" cy="225541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defRPr sz="1000">
                <a:solidFill>
                  <a:schemeClr val="accent4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FC3BE-B8FB-FA47-B65F-C63A352EC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2800" y="4692968"/>
            <a:ext cx="1578864" cy="225541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nl-NL"/>
              <a:t>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0C9A6-6D50-EC43-8274-BABD514D7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6402" y="4693620"/>
            <a:ext cx="782909" cy="225541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r">
              <a:defRPr sz="1000">
                <a:solidFill>
                  <a:schemeClr val="accent4"/>
                </a:solidFill>
              </a:defRPr>
            </a:lvl1pPr>
          </a:lstStyle>
          <a:p>
            <a:pPr algn="l"/>
            <a:r>
              <a:rPr lang="nl-NL"/>
              <a:t> Pagina </a:t>
            </a:r>
            <a:fld id="{E86285AD-AB3F-3543-A9B4-A6423111C7D1}" type="slidenum">
              <a:rPr lang="nl-NL" smtClean="0"/>
              <a:pPr algn="l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BE68F5D-5927-C455-8AB4-A23CEF1179E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71702" y="58584"/>
            <a:ext cx="969962" cy="90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7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9" r:id="rId2"/>
    <p:sldLayoutId id="2147483688" r:id="rId3"/>
  </p:sldLayoutIdLst>
  <p:hf sldNum="0"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9C1217-9C31-A341-A9FD-9BFFADCA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792" y="1854965"/>
            <a:ext cx="6976872" cy="522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FB8E8-D0A1-194B-8610-EF11E6C21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4792" y="2572543"/>
            <a:ext cx="6976872" cy="2061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35B83-396C-AE41-A07B-301C152CA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2933" y="4692968"/>
            <a:ext cx="942623" cy="225541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l">
              <a:defRPr sz="1000">
                <a:solidFill>
                  <a:schemeClr val="accent4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FC3BE-B8FB-FA47-B65F-C63A352EC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62800" y="4692968"/>
            <a:ext cx="1578864" cy="225541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nl-NL"/>
              <a:t>xxxxxx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0C9A6-6D50-EC43-8274-BABD514D7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76402" y="4693620"/>
            <a:ext cx="782909" cy="225541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r">
              <a:defRPr sz="1000">
                <a:solidFill>
                  <a:schemeClr val="accent4"/>
                </a:solidFill>
              </a:defRPr>
            </a:lvl1pPr>
          </a:lstStyle>
          <a:p>
            <a:pPr algn="l"/>
            <a:r>
              <a:rPr lang="nl-NL"/>
              <a:t> Pagina </a:t>
            </a:r>
            <a:fld id="{E86285AD-AB3F-3543-A9B4-A6423111C7D1}" type="slidenum">
              <a:rPr lang="nl-NL" smtClean="0"/>
              <a:pPr algn="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736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sldNum="0"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ts val="2800"/>
        </a:lnSpc>
        <a:spcBef>
          <a:spcPts val="0"/>
        </a:spcBef>
        <a:buClr>
          <a:schemeClr val="accent1"/>
        </a:buClr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5A72B58-FFF5-4CA5-8D64-6D390D6A2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FAC6BF-DB01-4510-8CDF-746C2F627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941499-C73E-4960-8B9A-EA90F32B0D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90936-D7D9-42D0-96A4-15608B3257F5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145EC1-F9BB-44EE-A5FD-7D662FAE7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90A2C8-16BF-4D6C-99E7-96DF8EF5E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E6C54-C320-4D0D-B01B-49B9C68152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460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7" r:id="rId9"/>
    <p:sldLayoutId id="2147483708" r:id="rId10"/>
    <p:sldLayoutId id="21474837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60" r:id="rId3"/>
    <p:sldLayoutId id="2147483651" r:id="rId4"/>
    <p:sldLayoutId id="2147483650" r:id="rId5"/>
    <p:sldLayoutId id="2147483661" r:id="rId6"/>
    <p:sldLayoutId id="2147483662" r:id="rId7"/>
    <p:sldLayoutId id="2147483663" r:id="rId8"/>
    <p:sldLayoutId id="2147483654" r:id="rId9"/>
    <p:sldLayoutId id="2147483664" r:id="rId10"/>
    <p:sldLayoutId id="2147483709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701" r:id="rId21"/>
    <p:sldLayoutId id="2147483710" r:id="rId22"/>
    <p:sldLayoutId id="2147483702" r:id="rId2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44" userDrawn="1">
          <p15:clr>
            <a:srgbClr val="F26B43"/>
          </p15:clr>
        </p15:guide>
        <p15:guide id="4" pos="55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man-in-white-hoodie-standing-near-brown-wall-while-using-his-smartphone-2046790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zt2V8wMO8Ls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9JvSxwXw8c?feature=oembe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2E1F9F8F-A1FA-A18D-01D8-6FBAC9FD7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"/>
            <a:ext cx="9144000" cy="51450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A236F9-6DD1-6641-9C3E-A2CF92D27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122" y="3756292"/>
            <a:ext cx="8953500" cy="673100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DF6DA3AC-D77D-BA49-A254-D6C0E80CF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170" y="2350072"/>
            <a:ext cx="8953500" cy="1409700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D2C30215-C9D6-014B-83EF-23FA2EEDB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3822499"/>
            <a:ext cx="5824728" cy="393404"/>
          </a:xfrm>
        </p:spPr>
        <p:txBody>
          <a:bodyPr lIns="91440" tIns="45720" rIns="91440" bIns="45720" anchor="t">
            <a:normAutofit fontScale="25000" lnSpcReduction="20000"/>
          </a:bodyPr>
          <a:lstStyle/>
          <a:p>
            <a:r>
              <a:rPr lang="nl-NL" sz="8500" b="1"/>
              <a:t>Betreed</a:t>
            </a:r>
            <a:r>
              <a:rPr lang="nl-NL" sz="8500" b="1">
                <a:latin typeface="+mj-lt"/>
                <a:ea typeface="+mj-ea"/>
                <a:cs typeface="+mj-cs"/>
              </a:rPr>
              <a:t> de wereld van LVB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C21BEE-C751-4428-B966-92FD82162A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Samenwerken naar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inclusieve</a:t>
            </a:r>
            <a:r>
              <a:rPr lang="en-US"/>
              <a:t> </a:t>
            </a:r>
            <a:r>
              <a:rPr lang="en-US" err="1"/>
              <a:t>samenleving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EFBEFD-AE15-7C46-8F73-F1C8EAB542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00400" y="4079378"/>
            <a:ext cx="5824728" cy="27305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Camilla Verschoore, Armaghan Efat &amp; Thijs Tuenter </a:t>
            </a:r>
            <a:endParaRPr lang="en-NL" dirty="0">
              <a:solidFill>
                <a:schemeClr val="tx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DCC3615-2F72-FBA3-0081-340AEA574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701" y="66521"/>
            <a:ext cx="1565274" cy="14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1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Kinderen die op papier tekenen">
            <a:hlinkClick r:id="" action="ppaction://media"/>
            <a:extLst>
              <a:ext uri="{FF2B5EF4-FFF2-40B4-BE49-F238E27FC236}">
                <a16:creationId xmlns:a16="http://schemas.microsoft.com/office/drawing/2014/main" id="{C274DFA6-44D9-ADD8-9FD7-2C064ACC53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2F6956E7-8328-34A2-AFE5-120F799A05DC}"/>
              </a:ext>
            </a:extLst>
          </p:cNvPr>
          <p:cNvSpPr/>
          <p:nvPr/>
        </p:nvSpPr>
        <p:spPr>
          <a:xfrm>
            <a:off x="6464798" y="1802475"/>
            <a:ext cx="1749871" cy="17855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  <a:cs typeface="Calibri"/>
              </a:rPr>
              <a:t>Huisarts/</a:t>
            </a:r>
            <a:endParaRPr lang="nl-NL">
              <a:solidFill>
                <a:schemeClr val="tx2"/>
              </a:solidFill>
            </a:endParaRPr>
          </a:p>
          <a:p>
            <a:pPr algn="ctr"/>
            <a:r>
              <a:rPr lang="nl-NL" sz="1600" b="1">
                <a:solidFill>
                  <a:schemeClr val="tx2"/>
                </a:solidFill>
                <a:cs typeface="Calibri"/>
              </a:rPr>
              <a:t>Praktijk-</a:t>
            </a:r>
            <a:r>
              <a:rPr lang="nl-NL" sz="1600" b="1" err="1">
                <a:solidFill>
                  <a:schemeClr val="tx2"/>
                </a:solidFill>
                <a:cs typeface="Calibri"/>
              </a:rPr>
              <a:t>ondersteu</a:t>
            </a:r>
            <a:r>
              <a:rPr lang="nl-NL" sz="1600" b="1">
                <a:solidFill>
                  <a:schemeClr val="tx2"/>
                </a:solidFill>
                <a:cs typeface="Calibri"/>
              </a:rPr>
              <a:t>-</a:t>
            </a:r>
            <a:r>
              <a:rPr lang="nl-NL" sz="1600" b="1" err="1">
                <a:solidFill>
                  <a:schemeClr val="tx2"/>
                </a:solidFill>
                <a:cs typeface="Calibri"/>
              </a:rPr>
              <a:t>ner</a:t>
            </a:r>
            <a:r>
              <a:rPr lang="nl-NL" sz="1600" b="1">
                <a:solidFill>
                  <a:schemeClr val="tx2"/>
                </a:solidFill>
                <a:cs typeface="Calibri"/>
              </a:rPr>
              <a:t> POH</a:t>
            </a:r>
            <a:endParaRPr lang="nl-NL">
              <a:solidFill>
                <a:schemeClr val="tx2"/>
              </a:solidFill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50BD110C-CF18-0A65-2A65-9FD751FE94E9}"/>
              </a:ext>
            </a:extLst>
          </p:cNvPr>
          <p:cNvSpPr/>
          <p:nvPr/>
        </p:nvSpPr>
        <p:spPr>
          <a:xfrm>
            <a:off x="7864775" y="675934"/>
            <a:ext cx="1170434" cy="112654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</a:rPr>
              <a:t>School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8D8DABAE-8391-C08A-BEA2-F89DA775A479}"/>
              </a:ext>
            </a:extLst>
          </p:cNvPr>
          <p:cNvSpPr/>
          <p:nvPr/>
        </p:nvSpPr>
        <p:spPr>
          <a:xfrm>
            <a:off x="6533321" y="161585"/>
            <a:ext cx="1170434" cy="112654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 err="1">
                <a:solidFill>
                  <a:schemeClr val="tx2"/>
                </a:solidFill>
                <a:cs typeface="Calibri"/>
              </a:rPr>
              <a:t>Kinder-opvang</a:t>
            </a:r>
            <a:r>
              <a:rPr lang="nl-NL" sz="1600" b="1">
                <a:solidFill>
                  <a:schemeClr val="tx2"/>
                </a:solidFill>
                <a:cs typeface="Calibri"/>
              </a:rPr>
              <a:t>/BSO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2B2A0A4E-20D5-398E-0C28-A6C896F3A2C3}"/>
              </a:ext>
            </a:extLst>
          </p:cNvPr>
          <p:cNvSpPr/>
          <p:nvPr/>
        </p:nvSpPr>
        <p:spPr>
          <a:xfrm>
            <a:off x="572430" y="527824"/>
            <a:ext cx="1672134" cy="161239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Moeite met vriendjes maken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FB8E117E-7596-A2E7-B81A-569FB8243CC3}"/>
              </a:ext>
            </a:extLst>
          </p:cNvPr>
          <p:cNvSpPr/>
          <p:nvPr/>
        </p:nvSpPr>
        <p:spPr>
          <a:xfrm>
            <a:off x="2405424" y="1851364"/>
            <a:ext cx="1185060" cy="1193644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Brutaal zijn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2ADD4A4B-D4FF-D391-8B55-E7489EEDEABE}"/>
              </a:ext>
            </a:extLst>
          </p:cNvPr>
          <p:cNvSpPr/>
          <p:nvPr/>
        </p:nvSpPr>
        <p:spPr>
          <a:xfrm>
            <a:off x="692405" y="2798630"/>
            <a:ext cx="1389968" cy="135188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Begint laat met praten</a:t>
            </a:r>
          </a:p>
        </p:txBody>
      </p:sp>
    </p:spTree>
    <p:extLst>
      <p:ext uri="{BB962C8B-B14F-4D97-AF65-F5344CB8AC3E}">
        <p14:creationId xmlns:p14="http://schemas.microsoft.com/office/powerpoint/2010/main" val="1467517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2" grpId="0" animBg="1"/>
      <p:bldP spid="2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794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Afbeelding 6" descr="Kinderen die buiten hardlopen">
            <a:extLst>
              <a:ext uri="{FF2B5EF4-FFF2-40B4-BE49-F238E27FC236}">
                <a16:creationId xmlns:a16="http://schemas.microsoft.com/office/drawing/2014/main" id="{723506A6-4FDA-AE70-8BBA-A3047DB81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"/>
          <a:stretch/>
        </p:blipFill>
        <p:spPr>
          <a:xfrm>
            <a:off x="15" y="1755"/>
            <a:ext cx="9143985" cy="514253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E8D8D19-82F3-B3E9-5DF9-4DA503EEDF08}"/>
              </a:ext>
            </a:extLst>
          </p:cNvPr>
          <p:cNvSpPr txBox="1"/>
          <p:nvPr/>
        </p:nvSpPr>
        <p:spPr>
          <a:xfrm>
            <a:off x="120607" y="331659"/>
            <a:ext cx="669607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400" b="1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 9 tot en met 12 jaar</a:t>
            </a:r>
            <a:endParaRPr lang="nl-NL" sz="4400" b="1">
              <a:ln>
                <a:solidFill>
                  <a:schemeClr val="tx2"/>
                </a:solidFill>
              </a:ln>
              <a:solidFill>
                <a:schemeClr val="bg1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20AE1A55-099E-6024-856C-85BE010FBD3C}"/>
              </a:ext>
            </a:extLst>
          </p:cNvPr>
          <p:cNvSpPr/>
          <p:nvPr/>
        </p:nvSpPr>
        <p:spPr>
          <a:xfrm>
            <a:off x="282498" y="2572544"/>
            <a:ext cx="1672134" cy="161239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Signaleren, screenen &amp; diagnostiek</a:t>
            </a:r>
          </a:p>
        </p:txBody>
      </p:sp>
    </p:spTree>
    <p:extLst>
      <p:ext uri="{BB962C8B-B14F-4D97-AF65-F5344CB8AC3E}">
        <p14:creationId xmlns:p14="http://schemas.microsoft.com/office/powerpoint/2010/main" val="336251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Jongen die in een klaslokaal schrijft">
            <a:extLst>
              <a:ext uri="{FF2B5EF4-FFF2-40B4-BE49-F238E27FC236}">
                <a16:creationId xmlns:a16="http://schemas.microsoft.com/office/drawing/2014/main" id="{316AB3E2-D4DD-CE24-B669-60DE56AF5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15" y="1755"/>
            <a:ext cx="9143985" cy="5142539"/>
          </a:xfrm>
          <a:prstGeom prst="rect">
            <a:avLst/>
          </a:prstGeom>
          <a:noFill/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54B7BDCA-27B1-047B-4769-9CF7A4CCE17A}"/>
              </a:ext>
            </a:extLst>
          </p:cNvPr>
          <p:cNvSpPr/>
          <p:nvPr/>
        </p:nvSpPr>
        <p:spPr>
          <a:xfrm>
            <a:off x="380388" y="221909"/>
            <a:ext cx="1233934" cy="12456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</a:rPr>
              <a:t>School/SWV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E0467DE5-14AD-C2E3-791F-DCCF422CB97E}"/>
              </a:ext>
            </a:extLst>
          </p:cNvPr>
          <p:cNvSpPr/>
          <p:nvPr/>
        </p:nvSpPr>
        <p:spPr>
          <a:xfrm>
            <a:off x="1003071" y="1573002"/>
            <a:ext cx="1575247" cy="14997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</a:rPr>
              <a:t>Wijkteam</a:t>
            </a:r>
            <a:endParaRPr lang="nl-NL" b="1">
              <a:solidFill>
                <a:schemeClr val="tx2"/>
              </a:solidFill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D93DBE3D-BFA0-FE46-5A18-20BE3519112B}"/>
              </a:ext>
            </a:extLst>
          </p:cNvPr>
          <p:cNvSpPr/>
          <p:nvPr/>
        </p:nvSpPr>
        <p:spPr>
          <a:xfrm>
            <a:off x="2151279" y="270685"/>
            <a:ext cx="1392684" cy="139649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</a:rPr>
              <a:t>Ouders</a:t>
            </a:r>
            <a:endParaRPr lang="nl-NL" b="1">
              <a:solidFill>
                <a:schemeClr val="tx2"/>
              </a:solidFill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4F26DBCC-0CB7-DD70-3920-1C0B3813DC1E}"/>
              </a:ext>
            </a:extLst>
          </p:cNvPr>
          <p:cNvSpPr/>
          <p:nvPr/>
        </p:nvSpPr>
        <p:spPr>
          <a:xfrm>
            <a:off x="7396620" y="1296130"/>
            <a:ext cx="1660559" cy="162354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Moeilijk leren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290F066E-7EC5-0B04-C65D-7A8B1F8A4212}"/>
              </a:ext>
            </a:extLst>
          </p:cNvPr>
          <p:cNvSpPr/>
          <p:nvPr/>
        </p:nvSpPr>
        <p:spPr>
          <a:xfrm>
            <a:off x="5695227" y="121590"/>
            <a:ext cx="1815595" cy="172257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Overprikkeld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B9BBE3C1-F1E7-7316-8A81-DE114DC6C53C}"/>
              </a:ext>
            </a:extLst>
          </p:cNvPr>
          <p:cNvSpPr/>
          <p:nvPr/>
        </p:nvSpPr>
        <p:spPr>
          <a:xfrm>
            <a:off x="6461659" y="3138543"/>
            <a:ext cx="1660559" cy="162354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Moeite met lezen en schrijven</a:t>
            </a:r>
          </a:p>
        </p:txBody>
      </p:sp>
    </p:spTree>
    <p:extLst>
      <p:ext uri="{BB962C8B-B14F-4D97-AF65-F5344CB8AC3E}">
        <p14:creationId xmlns:p14="http://schemas.microsoft.com/office/powerpoint/2010/main" val="65194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5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2" descr="Afbeelding met persoon, massa&#10;&#10;Automatisch gegenereerde beschrijving">
            <a:extLst>
              <a:ext uri="{FF2B5EF4-FFF2-40B4-BE49-F238E27FC236}">
                <a16:creationId xmlns:a16="http://schemas.microsoft.com/office/drawing/2014/main" id="{EC93319F-A7C4-7E43-66FC-EFAFB2337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20"/>
          <a:stretch/>
        </p:blipFill>
        <p:spPr>
          <a:xfrm>
            <a:off x="20" y="961"/>
            <a:ext cx="9143980" cy="514412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68025FE-1D4F-AA21-1A2F-65006F18CDF4}"/>
              </a:ext>
            </a:extLst>
          </p:cNvPr>
          <p:cNvSpPr txBox="1"/>
          <p:nvPr/>
        </p:nvSpPr>
        <p:spPr>
          <a:xfrm>
            <a:off x="266773" y="1984"/>
            <a:ext cx="709294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400" b="1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Overgang van 12 tot en met 14 jaar</a:t>
            </a:r>
            <a:endParaRPr lang="nl-NL" sz="4400" b="1">
              <a:ln>
                <a:solidFill>
                  <a:schemeClr val="tx2"/>
                </a:solidFill>
              </a:ln>
              <a:solidFill>
                <a:schemeClr val="bg1"/>
              </a:solidFill>
              <a:latin typeface="+mj-lt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2263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kleding&#10;&#10;Automatisch gegenereerde beschrijving">
            <a:extLst>
              <a:ext uri="{FF2B5EF4-FFF2-40B4-BE49-F238E27FC236}">
                <a16:creationId xmlns:a16="http://schemas.microsoft.com/office/drawing/2014/main" id="{ACEF3C17-6EFD-A86C-EA98-8D2B0CAF0F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002" r="2120"/>
          <a:stretch/>
        </p:blipFill>
        <p:spPr>
          <a:xfrm>
            <a:off x="20" y="961"/>
            <a:ext cx="9143980" cy="514412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5B7DC5D6-13E9-F176-FFC8-E5778BB371BC}"/>
              </a:ext>
            </a:extLst>
          </p:cNvPr>
          <p:cNvSpPr/>
          <p:nvPr/>
        </p:nvSpPr>
        <p:spPr>
          <a:xfrm>
            <a:off x="380388" y="221909"/>
            <a:ext cx="1170434" cy="112654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err="1">
                <a:solidFill>
                  <a:schemeClr val="tx2"/>
                </a:solidFill>
              </a:rPr>
              <a:t>Wijk-team</a:t>
            </a:r>
            <a:endParaRPr lang="nl-NL" sz="1600" b="1">
              <a:solidFill>
                <a:schemeClr val="tx2"/>
              </a:solidFill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4B27140A-93CC-E65F-9582-5384D7662B68}"/>
              </a:ext>
            </a:extLst>
          </p:cNvPr>
          <p:cNvSpPr/>
          <p:nvPr/>
        </p:nvSpPr>
        <p:spPr>
          <a:xfrm>
            <a:off x="1679447" y="871314"/>
            <a:ext cx="1435001" cy="135939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err="1">
                <a:solidFill>
                  <a:schemeClr val="tx2"/>
                </a:solidFill>
              </a:rPr>
              <a:t>Dagbe-steding</a:t>
            </a:r>
            <a:endParaRPr lang="nl-NL" sz="1600" b="1">
              <a:solidFill>
                <a:schemeClr val="tx2"/>
              </a:solidFill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1BF79F6D-D4A7-FDE5-EA11-5FA2BEAFA395}"/>
              </a:ext>
            </a:extLst>
          </p:cNvPr>
          <p:cNvSpPr/>
          <p:nvPr/>
        </p:nvSpPr>
        <p:spPr>
          <a:xfrm>
            <a:off x="1679446" y="2572544"/>
            <a:ext cx="1435001" cy="135939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</a:rPr>
              <a:t>Jongeren-</a:t>
            </a:r>
          </a:p>
          <a:p>
            <a:pPr algn="ctr"/>
            <a:r>
              <a:rPr lang="nl-NL" sz="1600" b="1">
                <a:solidFill>
                  <a:schemeClr val="tx2"/>
                </a:solidFill>
              </a:rPr>
              <a:t>coach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9B0ECD4F-1505-51F0-DB31-543788367A73}"/>
              </a:ext>
            </a:extLst>
          </p:cNvPr>
          <p:cNvSpPr/>
          <p:nvPr/>
        </p:nvSpPr>
        <p:spPr>
          <a:xfrm>
            <a:off x="270660" y="3545712"/>
            <a:ext cx="1280162" cy="12567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err="1">
                <a:solidFill>
                  <a:schemeClr val="tx2"/>
                </a:solidFill>
              </a:rPr>
              <a:t>Wijk-agent</a:t>
            </a:r>
            <a:endParaRPr lang="nl-NL" sz="1600" b="1">
              <a:solidFill>
                <a:schemeClr val="tx2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6E5CBD15-63A3-729E-D85E-23245184D1CC}"/>
              </a:ext>
            </a:extLst>
          </p:cNvPr>
          <p:cNvSpPr/>
          <p:nvPr/>
        </p:nvSpPr>
        <p:spPr>
          <a:xfrm>
            <a:off x="321865" y="1773253"/>
            <a:ext cx="1280162" cy="12567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</a:rPr>
              <a:t>Sport-coach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BD123995-FFA2-8B42-52F0-30A9AE994219}"/>
              </a:ext>
            </a:extLst>
          </p:cNvPr>
          <p:cNvSpPr/>
          <p:nvPr/>
        </p:nvSpPr>
        <p:spPr>
          <a:xfrm>
            <a:off x="584237" y="191877"/>
            <a:ext cx="1660559" cy="162354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Moeite met plannen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2D70EC19-2E88-DAF8-5967-CE48351C9405}"/>
              </a:ext>
            </a:extLst>
          </p:cNvPr>
          <p:cNvSpPr/>
          <p:nvPr/>
        </p:nvSpPr>
        <p:spPr>
          <a:xfrm>
            <a:off x="1965003" y="1856712"/>
            <a:ext cx="1660559" cy="162354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Vaak te laat op school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1F8FBEC3-7E39-5F98-84F7-8C2E67037022}"/>
              </a:ext>
            </a:extLst>
          </p:cNvPr>
          <p:cNvSpPr/>
          <p:nvPr/>
        </p:nvSpPr>
        <p:spPr>
          <a:xfrm>
            <a:off x="584236" y="3396792"/>
            <a:ext cx="1435001" cy="1489123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Eenzaam-heid</a:t>
            </a:r>
            <a:endParaRPr lang="nl-NL" sz="1600" b="1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00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Spoorlijn in de stad">
            <a:hlinkClick r:id="" action="ppaction://media"/>
            <a:extLst>
              <a:ext uri="{FF2B5EF4-FFF2-40B4-BE49-F238E27FC236}">
                <a16:creationId xmlns:a16="http://schemas.microsoft.com/office/drawing/2014/main" id="{EA2D224C-6C85-3F41-18EA-B872F11D3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4"/>
            <a:ext cx="9145412" cy="514429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3EF38C6-FFFE-D09C-0ADE-82B698D000D7}"/>
              </a:ext>
            </a:extLst>
          </p:cNvPr>
          <p:cNvSpPr txBox="1"/>
          <p:nvPr/>
        </p:nvSpPr>
        <p:spPr>
          <a:xfrm>
            <a:off x="250903" y="660797"/>
            <a:ext cx="3767137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400" b="1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Calibri Light"/>
              </a:rPr>
              <a:t>Transitie naar volwassenheid</a:t>
            </a:r>
          </a:p>
        </p:txBody>
      </p:sp>
    </p:spTree>
    <p:extLst>
      <p:ext uri="{BB962C8B-B14F-4D97-AF65-F5344CB8AC3E}">
        <p14:creationId xmlns:p14="http://schemas.microsoft.com/office/powerpoint/2010/main" val="289932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5087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169" y="-1998847"/>
            <a:ext cx="5145088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5144766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6552" y="-1263359"/>
            <a:ext cx="3672056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5323A0CD-E062-417E-1C35-F3486ADB8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3" t="13529" r="17429" b="10735"/>
          <a:stretch/>
        </p:blipFill>
        <p:spPr>
          <a:xfrm>
            <a:off x="-214485" y="-172528"/>
            <a:ext cx="9729929" cy="54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14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6F9BC-0378-F715-855E-59CA445F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Onlinemedia 4" title="Which person do you see? Roc op Maat &amp; Amsterdamse Plus">
            <a:hlinkClick r:id="" action="ppaction://media"/>
            <a:extLst>
              <a:ext uri="{FF2B5EF4-FFF2-40B4-BE49-F238E27FC236}">
                <a16:creationId xmlns:a16="http://schemas.microsoft.com/office/drawing/2014/main" id="{5D7E12B8-62C5-3E57-7072-72A3EAD3E25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06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5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2" descr="Afbeelding met persoon, buitenshuis, person, dragen&#10;&#10;Automatisch gegenereerde beschrijving">
            <a:extLst>
              <a:ext uri="{FF2B5EF4-FFF2-40B4-BE49-F238E27FC236}">
                <a16:creationId xmlns:a16="http://schemas.microsoft.com/office/drawing/2014/main" id="{7073D1C4-54A5-6F90-BF68-2C0ABF194A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4227" b="1493"/>
          <a:stretch/>
        </p:blipFill>
        <p:spPr>
          <a:xfrm>
            <a:off x="20" y="961"/>
            <a:ext cx="9143980" cy="5144126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8E1BDFF1-FF26-E04B-D728-B8DD1ADAD771}"/>
              </a:ext>
            </a:extLst>
          </p:cNvPr>
          <p:cNvSpPr/>
          <p:nvPr/>
        </p:nvSpPr>
        <p:spPr>
          <a:xfrm>
            <a:off x="415757" y="229035"/>
            <a:ext cx="1454710" cy="144974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 b="1">
                <a:solidFill>
                  <a:schemeClr val="tx2"/>
                </a:solidFill>
              </a:rPr>
              <a:t>Eigen netwerk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6068A8A8-E7E2-D423-ACB9-6018FF7391CC}"/>
              </a:ext>
            </a:extLst>
          </p:cNvPr>
          <p:cNvSpPr/>
          <p:nvPr/>
        </p:nvSpPr>
        <p:spPr>
          <a:xfrm>
            <a:off x="1380699" y="3231844"/>
            <a:ext cx="1796416" cy="174784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err="1">
                <a:solidFill>
                  <a:schemeClr val="tx2"/>
                </a:solidFill>
              </a:rPr>
              <a:t>Vrijwilligers-werk</a:t>
            </a:r>
            <a:endParaRPr lang="nl-NL" sz="1600" b="1">
              <a:solidFill>
                <a:schemeClr val="tx2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439E2284-F63C-C6D6-6387-542F6264B1F3}"/>
              </a:ext>
            </a:extLst>
          </p:cNvPr>
          <p:cNvSpPr/>
          <p:nvPr/>
        </p:nvSpPr>
        <p:spPr>
          <a:xfrm>
            <a:off x="7039640" y="158146"/>
            <a:ext cx="1929979" cy="185106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  <a:cs typeface="Calibri"/>
              </a:rPr>
              <a:t>Buurtgenoten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9C93D9E9-9A80-EFE8-2A69-5BD48F91C575}"/>
              </a:ext>
            </a:extLst>
          </p:cNvPr>
          <p:cNvSpPr/>
          <p:nvPr/>
        </p:nvSpPr>
        <p:spPr>
          <a:xfrm>
            <a:off x="7545552" y="3363094"/>
            <a:ext cx="1431445" cy="143150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err="1">
                <a:solidFill>
                  <a:schemeClr val="tx2"/>
                </a:solidFill>
              </a:rPr>
              <a:t>Biblio-theek</a:t>
            </a:r>
            <a:endParaRPr lang="nl-NL" sz="1600" b="1">
              <a:solidFill>
                <a:schemeClr val="tx2"/>
              </a:solidFill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F9588C74-C157-FB0D-5A88-88854C1C19FA}"/>
              </a:ext>
            </a:extLst>
          </p:cNvPr>
          <p:cNvSpPr/>
          <p:nvPr/>
        </p:nvSpPr>
        <p:spPr>
          <a:xfrm>
            <a:off x="653344" y="733905"/>
            <a:ext cx="1454711" cy="1449742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Schulden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779D79C-683A-4DA7-0B5D-9BDBFF7E6C4C}"/>
              </a:ext>
            </a:extLst>
          </p:cNvPr>
          <p:cNvSpPr/>
          <p:nvPr/>
        </p:nvSpPr>
        <p:spPr>
          <a:xfrm>
            <a:off x="6652590" y="385674"/>
            <a:ext cx="1660559" cy="162354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Psychische problemen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EB1B6379-4B46-7452-6A1F-6A15FDA3BB05}"/>
              </a:ext>
            </a:extLst>
          </p:cNvPr>
          <p:cNvSpPr/>
          <p:nvPr/>
        </p:nvSpPr>
        <p:spPr>
          <a:xfrm>
            <a:off x="780460" y="3050218"/>
            <a:ext cx="1660559" cy="162354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Criminele activiteiten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D21DFFCB-78B8-141A-1F33-B26C3C53B996}"/>
              </a:ext>
            </a:extLst>
          </p:cNvPr>
          <p:cNvSpPr/>
          <p:nvPr/>
        </p:nvSpPr>
        <p:spPr>
          <a:xfrm>
            <a:off x="6843281" y="2925910"/>
            <a:ext cx="1796416" cy="174784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Kent de gevolgen van gedrag niet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0C1D94F8-3C45-F8A5-48BA-72C9A59119C4}"/>
              </a:ext>
            </a:extLst>
          </p:cNvPr>
          <p:cNvSpPr/>
          <p:nvPr/>
        </p:nvSpPr>
        <p:spPr>
          <a:xfrm>
            <a:off x="510534" y="1920510"/>
            <a:ext cx="1454710" cy="144974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 b="1" err="1">
                <a:solidFill>
                  <a:schemeClr val="tx2"/>
                </a:solidFill>
              </a:rPr>
              <a:t>Lot-genoten</a:t>
            </a:r>
            <a:endParaRPr lang="nl-NL" sz="16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6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1" grpId="0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persoon, buitenshuis, person, dragen&#10;&#10;Automatisch gegenereerde beschrijving">
            <a:extLst>
              <a:ext uri="{FF2B5EF4-FFF2-40B4-BE49-F238E27FC236}">
                <a16:creationId xmlns:a16="http://schemas.microsoft.com/office/drawing/2014/main" id="{7073D1C4-54A5-6F90-BF68-2C0ABF194A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4227" b="1493"/>
          <a:stretch/>
        </p:blipFill>
        <p:spPr>
          <a:xfrm>
            <a:off x="20" y="961"/>
            <a:ext cx="9143980" cy="5144126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EF15E25C-5175-084D-DC15-A40EBCF6C899}"/>
              </a:ext>
            </a:extLst>
          </p:cNvPr>
          <p:cNvSpPr/>
          <p:nvPr/>
        </p:nvSpPr>
        <p:spPr>
          <a:xfrm>
            <a:off x="510534" y="1920510"/>
            <a:ext cx="1454710" cy="144974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 b="1" err="1">
                <a:solidFill>
                  <a:schemeClr val="tx2"/>
                </a:solidFill>
              </a:rPr>
              <a:t>Lot-genoten</a:t>
            </a:r>
            <a:endParaRPr lang="nl-NL" sz="1600" b="1">
              <a:solidFill>
                <a:schemeClr val="tx2"/>
              </a:solidFill>
            </a:endParaRPr>
          </a:p>
        </p:txBody>
      </p:sp>
      <p:pic>
        <p:nvPicPr>
          <p:cNvPr id="4" name="Afbeelding 3" descr="Afbeelding met grafiek&#10;&#10;Automatisch gegenereerde beschrijving">
            <a:extLst>
              <a:ext uri="{FF2B5EF4-FFF2-40B4-BE49-F238E27FC236}">
                <a16:creationId xmlns:a16="http://schemas.microsoft.com/office/drawing/2014/main" id="{A4D24F5A-100A-3ACA-311C-181BF0CF6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67" y="1727558"/>
            <a:ext cx="2220540" cy="1835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13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B27865-CEB4-AB98-0B3A-A3E7BE5AE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Onze foto’s hier </a:t>
            </a:r>
          </a:p>
        </p:txBody>
      </p:sp>
      <p:pic>
        <p:nvPicPr>
          <p:cNvPr id="6" name="Afbeelding 5" descr="Afbeelding met persoon, kleding, vrouw, buitenshuis&#10;&#10;Automatisch gegenereerde beschrijving">
            <a:extLst>
              <a:ext uri="{FF2B5EF4-FFF2-40B4-BE49-F238E27FC236}">
                <a16:creationId xmlns:a16="http://schemas.microsoft.com/office/drawing/2014/main" id="{BD5FCD4A-FC16-E950-5AFF-0A00FB733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61" y="1676401"/>
            <a:ext cx="2490651" cy="2490651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AAA6A7E5-24D3-F934-951E-A61C7883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zijn wij? </a:t>
            </a:r>
          </a:p>
        </p:txBody>
      </p:sp>
      <p:pic>
        <p:nvPicPr>
          <p:cNvPr id="2" name="Afbeelding 4" descr="Afbeelding met buitenshuis, persoon, vrouw, boom&#10;&#10;Automatisch gegenereerde beschrijving">
            <a:extLst>
              <a:ext uri="{FF2B5EF4-FFF2-40B4-BE49-F238E27FC236}">
                <a16:creationId xmlns:a16="http://schemas.microsoft.com/office/drawing/2014/main" id="{0DDCD308-2B10-A735-3E5F-2F6135288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710" y="1597116"/>
            <a:ext cx="2569143" cy="2569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43825F6-3E07-2DAD-B6C2-BC05BC43CFA7}"/>
              </a:ext>
            </a:extLst>
          </p:cNvPr>
          <p:cNvSpPr txBox="1"/>
          <p:nvPr/>
        </p:nvSpPr>
        <p:spPr>
          <a:xfrm>
            <a:off x="827594" y="4313345"/>
            <a:ext cx="202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Armaghan Efat (NJi)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8BBAE35-1CE7-E914-6661-E6B90186A1A8}"/>
              </a:ext>
            </a:extLst>
          </p:cNvPr>
          <p:cNvSpPr txBox="1"/>
          <p:nvPr/>
        </p:nvSpPr>
        <p:spPr>
          <a:xfrm>
            <a:off x="3342459" y="4322777"/>
            <a:ext cx="289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Camilla Verschoore (LK LVB)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B70E9F9-51AD-53B8-A7B6-07F85CB383BF}"/>
              </a:ext>
            </a:extLst>
          </p:cNvPr>
          <p:cNvSpPr txBox="1"/>
          <p:nvPr/>
        </p:nvSpPr>
        <p:spPr>
          <a:xfrm>
            <a:off x="6728354" y="4322777"/>
            <a:ext cx="187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Thijs Tuenter (NJi)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A802320-559F-E690-01C2-0162D7623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51" y="1545413"/>
            <a:ext cx="2574658" cy="262163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73B1360-1657-B4A7-61C0-13C898BEF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238" y="1818274"/>
            <a:ext cx="161948" cy="2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1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777A0-DF5B-BFA1-7188-998101CA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CCF11BB-7FEA-8F08-3F4A-9EB89959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xxxxxx</a:t>
            </a:r>
          </a:p>
        </p:txBody>
      </p:sp>
      <p:pic>
        <p:nvPicPr>
          <p:cNvPr id="10" name="Tijdelijke aanduiding voor inhoud 9" descr="Close-up van handen die een oppervlak beschilderen">
            <a:extLst>
              <a:ext uri="{FF2B5EF4-FFF2-40B4-BE49-F238E27FC236}">
                <a16:creationId xmlns:a16="http://schemas.microsoft.com/office/drawing/2014/main" id="{8E998968-5260-41D9-9B81-C291EA93F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983" y="0"/>
            <a:ext cx="9156983" cy="5150804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FFC1AF71-5901-FCFF-9F6C-B42CE7A53DF0}"/>
              </a:ext>
            </a:extLst>
          </p:cNvPr>
          <p:cNvSpPr txBox="1">
            <a:spLocks/>
          </p:cNvSpPr>
          <p:nvPr/>
        </p:nvSpPr>
        <p:spPr>
          <a:xfrm>
            <a:off x="108155" y="4476061"/>
            <a:ext cx="6017342" cy="669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>
                <a:solidFill>
                  <a:schemeClr val="bg1"/>
                </a:solidFill>
              </a:rPr>
              <a:t>Pak de kladblokken maar…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365CCB9-1903-E723-D386-0002850B1D43}"/>
              </a:ext>
            </a:extLst>
          </p:cNvPr>
          <p:cNvSpPr txBox="1"/>
          <p:nvPr/>
        </p:nvSpPr>
        <p:spPr>
          <a:xfrm>
            <a:off x="256496" y="145257"/>
            <a:ext cx="7212012" cy="267765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In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tweetallen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(met de rug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naar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elkaar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toe)</a:t>
            </a:r>
            <a:endParaRPr lang="nl-NL">
              <a:ln>
                <a:solidFill>
                  <a:schemeClr val="bg1"/>
                </a:solidFill>
              </a:ln>
              <a:solidFill>
                <a:schemeClr val="tx2"/>
              </a:solidFill>
              <a:cs typeface="Calibri"/>
            </a:endParaRPr>
          </a:p>
          <a:p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Persoon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1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heeft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voorbeeld</a:t>
            </a:r>
            <a:endParaRPr lang="en-US" sz="2400" b="1">
              <a:ln>
                <a:solidFill>
                  <a:schemeClr val="bg1"/>
                </a:solidFill>
              </a:ln>
              <a:solidFill>
                <a:schemeClr val="tx2"/>
              </a:solidFill>
              <a:cs typeface="Calibri"/>
            </a:endParaRPr>
          </a:p>
          <a:p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Persoon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2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heeft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potlood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+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blanco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papier</a:t>
            </a:r>
            <a:endParaRPr lang="en-US" sz="2400" b="1">
              <a:ln>
                <a:solidFill>
                  <a:schemeClr val="bg1"/>
                </a:solidFill>
              </a:ln>
              <a:solidFill>
                <a:schemeClr val="tx2"/>
              </a:solidFill>
              <a:cs typeface="Calibri"/>
            </a:endParaRPr>
          </a:p>
          <a:p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Persoon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2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tekent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wat person 1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uitlegt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</a:t>
            </a:r>
          </a:p>
          <a:p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a.d.h.v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.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voorbeeld</a:t>
            </a:r>
            <a:endParaRPr lang="en-US" sz="2400" b="1">
              <a:ln>
                <a:solidFill>
                  <a:schemeClr val="bg1"/>
                </a:solidFill>
              </a:ln>
              <a:solidFill>
                <a:schemeClr val="tx2"/>
              </a:solidFill>
              <a:cs typeface="Calibri"/>
            </a:endParaRPr>
          </a:p>
          <a:p>
            <a:endParaRPr lang="en-US" sz="2400" b="1">
              <a:solidFill>
                <a:schemeClr val="tx2"/>
              </a:solidFill>
            </a:endParaRPr>
          </a:p>
          <a:p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2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minuten</a:t>
            </a:r>
            <a:r>
              <a:rPr lang="en-US" sz="2400" b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 de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solidFill>
                  <a:schemeClr val="tx2"/>
                </a:solidFill>
              </a:rPr>
              <a:t>tijd</a:t>
            </a:r>
            <a:endParaRPr lang="en-US" sz="2400" b="1">
              <a:ln>
                <a:solidFill>
                  <a:schemeClr val="bg1"/>
                </a:solidFill>
              </a:ln>
              <a:solidFill>
                <a:schemeClr val="tx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133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7B6B8-D897-0536-F8AC-3B5535F4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6" y="570932"/>
            <a:ext cx="9016134" cy="522455"/>
          </a:xfrm>
        </p:spPr>
        <p:txBody>
          <a:bodyPr/>
          <a:lstStyle/>
          <a:p>
            <a:pPr algn="ctr"/>
            <a:r>
              <a:rPr lang="nl-NL">
                <a:cs typeface="Calibri"/>
              </a:rPr>
              <a:t>Uitleggen en verwerken</a:t>
            </a:r>
          </a:p>
        </p:txBody>
      </p:sp>
      <p:pic>
        <p:nvPicPr>
          <p:cNvPr id="6" name="Afbeelding 6" descr="Afbeelding met tekst, shoji&#10;&#10;Automatisch gegenereerde beschrijving">
            <a:extLst>
              <a:ext uri="{FF2B5EF4-FFF2-40B4-BE49-F238E27FC236}">
                <a16:creationId xmlns:a16="http://schemas.microsoft.com/office/drawing/2014/main" id="{CEEDFAF7-7D89-646F-ABE9-CC8ECC79C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902" y="1192094"/>
            <a:ext cx="8036406" cy="3608587"/>
          </a:xfrm>
        </p:spPr>
      </p:pic>
    </p:spTree>
    <p:extLst>
      <p:ext uri="{BB962C8B-B14F-4D97-AF65-F5344CB8AC3E}">
        <p14:creationId xmlns:p14="http://schemas.microsoft.com/office/powerpoint/2010/main" val="4112439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el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4128" y="1351747"/>
            <a:ext cx="5016095" cy="3223260"/>
          </a:xfrm>
        </p:spPr>
        <p:txBody>
          <a:bodyPr rtlCol="0"/>
          <a:lstStyle/>
          <a:p>
            <a:pPr algn="ctr"/>
            <a:endParaRPr lang="nl-NL" sz="1500" b="1">
              <a:solidFill>
                <a:schemeClr val="accent1"/>
              </a:solidFill>
              <a:ea typeface="+mj-ea"/>
              <a:cs typeface="+mj-cs"/>
            </a:endParaRPr>
          </a:p>
          <a:p>
            <a:pPr algn="ctr"/>
            <a:r>
              <a:rPr lang="nl-NL" sz="5400" b="1">
                <a:solidFill>
                  <a:schemeClr val="accent1"/>
                </a:solidFill>
                <a:ea typeface="+mj-ea"/>
                <a:cs typeface="+mj-cs"/>
              </a:rPr>
              <a:t>Toolkit Blik op LVB</a:t>
            </a:r>
          </a:p>
          <a:p>
            <a:pPr algn="ctr"/>
            <a:r>
              <a:rPr lang="nl-NL" sz="2100" b="1">
                <a:solidFill>
                  <a:schemeClr val="bg2"/>
                </a:solidFill>
                <a:ea typeface="+mj-ea"/>
                <a:cs typeface="+mj-cs"/>
              </a:rPr>
              <a:t>Werken aan een inclusieve samenlevin</a:t>
            </a:r>
            <a:r>
              <a:rPr lang="nl-NL" sz="1800" b="1">
                <a:solidFill>
                  <a:schemeClr val="bg2"/>
                </a:solidFill>
                <a:ea typeface="+mj-ea"/>
                <a:cs typeface="+mj-cs"/>
              </a:rPr>
              <a:t>g</a:t>
            </a:r>
          </a:p>
          <a:p>
            <a:pPr algn="ctr"/>
            <a:endParaRPr lang="nl-NL" sz="1800" b="1">
              <a:solidFill>
                <a:schemeClr val="accent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AEE6AC0-5CB1-3059-7198-5AF95AA73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74" y="385073"/>
            <a:ext cx="2954913" cy="4374942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A3A352D3-54E0-A1F4-0D59-6D0F0A72276A}"/>
              </a:ext>
            </a:extLst>
          </p:cNvPr>
          <p:cNvSpPr/>
          <p:nvPr/>
        </p:nvSpPr>
        <p:spPr>
          <a:xfrm>
            <a:off x="7986251" y="4351052"/>
            <a:ext cx="1076633" cy="79324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05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0EAED7B-0B4C-322A-5825-215726FAA07A}"/>
              </a:ext>
            </a:extLst>
          </p:cNvPr>
          <p:cNvSpPr txBox="1"/>
          <p:nvPr/>
        </p:nvSpPr>
        <p:spPr>
          <a:xfrm>
            <a:off x="3539615" y="570081"/>
            <a:ext cx="4572000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2100" b="1" cap="all">
                <a:solidFill>
                  <a:schemeClr val="accent1"/>
                </a:solidFill>
              </a:rPr>
              <a:t>Sessie voor professionals</a:t>
            </a:r>
            <a:endParaRPr lang="nl-NL" sz="2100" b="1" cap="all">
              <a:solidFill>
                <a:schemeClr val="accent1"/>
              </a:solidFill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603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9384">
        <p15:prstTrans prst="curtains"/>
      </p:transition>
    </mc:Choice>
    <mc:Fallback>
      <p:transition spd="slow" advTm="9384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69133-E70E-DFAA-A329-6B24528F4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863" y="558267"/>
            <a:ext cx="3864274" cy="635528"/>
          </a:xfrm>
        </p:spPr>
        <p:txBody>
          <a:bodyPr>
            <a:normAutofit/>
          </a:bodyPr>
          <a:lstStyle/>
          <a:p>
            <a:pPr algn="ctr"/>
            <a:r>
              <a:rPr lang="nl-NL" sz="3600"/>
              <a:t>Laat je stem horen!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EFECFA-B259-33EF-0752-C2FF3990D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92" y="1415499"/>
            <a:ext cx="5653216" cy="347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1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19871-119F-8D40-B619-0EF53EC8A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1854965"/>
            <a:ext cx="7095744" cy="1199131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nl-NL"/>
              <a:t>Bedankt voor jullie aandacht!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D74AC-8587-6F4E-A853-F7439F09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0" y="3236975"/>
            <a:ext cx="7095744" cy="832105"/>
          </a:xfrm>
        </p:spPr>
        <p:txBody>
          <a:bodyPr/>
          <a:lstStyle/>
          <a:p>
            <a:r>
              <a:rPr lang="en-GB"/>
              <a:t>a.efat@nji.nl | c.verschoore@kenniscentrumlvb.nl </a:t>
            </a:r>
            <a:br>
              <a:rPr lang="en-GB"/>
            </a:br>
            <a:r>
              <a:rPr lang="en-GB" err="1"/>
              <a:t>Kijk</a:t>
            </a:r>
            <a:r>
              <a:rPr lang="en-GB"/>
              <a:t> </a:t>
            </a:r>
            <a:r>
              <a:rPr lang="en-GB" err="1"/>
              <a:t>ook</a:t>
            </a:r>
            <a:r>
              <a:rPr lang="en-GB"/>
              <a:t> op www.nji.nl | kenniscentrumlvb.nl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69349E-B2E6-184F-8268-9E957172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8D86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xxxxxx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3824A4-AA06-9345-A512-BC678494A0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29994" y="4222274"/>
            <a:ext cx="1587500" cy="317500"/>
          </a:xfrm>
          <a:prstGeom prst="rect">
            <a:avLst/>
          </a:prstGeom>
        </p:spPr>
      </p:pic>
      <p:pic>
        <p:nvPicPr>
          <p:cNvPr id="5" name="Picture 2" descr="Deelnemers - KenniscentrumLVB">
            <a:extLst>
              <a:ext uri="{FF2B5EF4-FFF2-40B4-BE49-F238E27FC236}">
                <a16:creationId xmlns:a16="http://schemas.microsoft.com/office/drawing/2014/main" id="{58151014-D798-D4C8-D4F4-DDCE2DAEB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147" y="226579"/>
            <a:ext cx="1286517" cy="119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25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>
            <a:extLst>
              <a:ext uri="{FF2B5EF4-FFF2-40B4-BE49-F238E27FC236}">
                <a16:creationId xmlns:a16="http://schemas.microsoft.com/office/drawing/2014/main" id="{056968E9-292C-89D9-3F19-BB68975D4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12" y="82258"/>
            <a:ext cx="7036540" cy="4979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07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98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2921024C-97D7-D3FA-6A36-48DE1D987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092" y="0"/>
            <a:ext cx="1729908" cy="1755350"/>
          </a:xfrm>
          <a:prstGeom prst="rect">
            <a:avLst/>
          </a:prstGeom>
        </p:spPr>
      </p:pic>
      <p:sp>
        <p:nvSpPr>
          <p:cNvPr id="4" name="AutoShape 4" descr="Oogstdialoog">
            <a:extLst>
              <a:ext uri="{FF2B5EF4-FFF2-40B4-BE49-F238E27FC236}">
                <a16:creationId xmlns:a16="http://schemas.microsoft.com/office/drawing/2014/main" id="{4DE745E1-9DA4-AECA-C7AE-1E700BAE1B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F62BE7-6276-0776-44AA-9E35CF021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70" y="4200915"/>
            <a:ext cx="7730259" cy="636832"/>
          </a:xfrm>
        </p:spPr>
        <p:txBody>
          <a:bodyPr>
            <a:noAutofit/>
          </a:bodyPr>
          <a:lstStyle/>
          <a:p>
            <a:pPr algn="ctr"/>
            <a:r>
              <a:rPr lang="nl-NL" sz="4400">
                <a:solidFill>
                  <a:schemeClr val="bg1"/>
                </a:solidFill>
              </a:rPr>
              <a:t>Met wie zitten we in de zaal?</a:t>
            </a:r>
            <a:endParaRPr lang="nl-NL" sz="4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77ECE9E-7209-7425-F907-ABC63A1D9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44000" cy="345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3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EFF5F-1BAD-DCF6-17B8-CDE09CCD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2908"/>
            <a:ext cx="9144000" cy="522455"/>
          </a:xfrm>
        </p:spPr>
        <p:txBody>
          <a:bodyPr>
            <a:normAutofit/>
          </a:bodyPr>
          <a:lstStyle/>
          <a:p>
            <a:pPr algn="ctr"/>
            <a:r>
              <a:rPr lang="nl-NL" sz="2800" dirty="0">
                <a:cs typeface="Calibri"/>
              </a:rPr>
              <a:t>De Onzichtbaarheid Der Dingen</a:t>
            </a:r>
          </a:p>
        </p:txBody>
      </p:sp>
      <p:pic>
        <p:nvPicPr>
          <p:cNvPr id="5" name="Onlinemedia 4" title="De Onzichtbaarheid Der Dingen | Roziena Salihu | Spoken Agency | LVB Kenniscentrum">
            <a:hlinkClick r:id="" action="ppaction://media"/>
            <a:extLst>
              <a:ext uri="{FF2B5EF4-FFF2-40B4-BE49-F238E27FC236}">
                <a16:creationId xmlns:a16="http://schemas.microsoft.com/office/drawing/2014/main" id="{56929219-274D-8017-1A4B-DB5C998C149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74122" y="735363"/>
            <a:ext cx="5595755" cy="4196817"/>
          </a:xfrm>
        </p:spPr>
      </p:pic>
    </p:spTree>
    <p:extLst>
      <p:ext uri="{BB962C8B-B14F-4D97-AF65-F5344CB8AC3E}">
        <p14:creationId xmlns:p14="http://schemas.microsoft.com/office/powerpoint/2010/main" val="3280992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DCE7E-595E-3C42-A817-1025B8E1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95" y="2091000"/>
            <a:ext cx="9024071" cy="1116768"/>
          </a:xfrm>
        </p:spPr>
        <p:txBody>
          <a:bodyPr>
            <a:noAutofit/>
          </a:bodyPr>
          <a:lstStyle/>
          <a:p>
            <a:pPr algn="ctr"/>
            <a:br>
              <a:rPr lang="nl-NL" sz="4800" b="0"/>
            </a:br>
            <a:r>
              <a:rPr lang="nl-NL" sz="4800" b="0"/>
              <a:t>Hoe ervaar jij de spoken word?</a:t>
            </a:r>
            <a:r>
              <a:rPr lang="nl-NL" sz="6000" b="0"/>
              <a:t> </a:t>
            </a:r>
            <a:endParaRPr lang="nl-NL" sz="6000" b="0">
              <a:cs typeface="Calibri"/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E562863E-964F-E8C9-BFB1-CAFC3AAD6B54}"/>
              </a:ext>
            </a:extLst>
          </p:cNvPr>
          <p:cNvSpPr/>
          <p:nvPr/>
        </p:nvSpPr>
        <p:spPr>
          <a:xfrm>
            <a:off x="1269114" y="809283"/>
            <a:ext cx="1170434" cy="112654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  <a:cs typeface="Calibri"/>
              </a:rPr>
              <a:t>Je bent anders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B8358845-A7D9-438F-F8B1-A2D934E283C7}"/>
              </a:ext>
            </a:extLst>
          </p:cNvPr>
          <p:cNvSpPr/>
          <p:nvPr/>
        </p:nvSpPr>
        <p:spPr>
          <a:xfrm>
            <a:off x="523940" y="3079408"/>
            <a:ext cx="1765746" cy="165057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  <a:cs typeface="Calibri"/>
              </a:rPr>
              <a:t>Oordeelloos kijken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4540AB8E-77AF-3A77-3031-9B249C6A2EC2}"/>
              </a:ext>
            </a:extLst>
          </p:cNvPr>
          <p:cNvSpPr/>
          <p:nvPr/>
        </p:nvSpPr>
        <p:spPr>
          <a:xfrm>
            <a:off x="3745612" y="3206381"/>
            <a:ext cx="1781621" cy="175379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  <a:cs typeface="Calibri"/>
              </a:rPr>
              <a:t>We voelen ons allemaal wel eens onbegrepen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7A58757C-AFE3-1BF3-34AB-208B0C7ADBF4}"/>
              </a:ext>
            </a:extLst>
          </p:cNvPr>
          <p:cNvSpPr/>
          <p:nvPr/>
        </p:nvSpPr>
        <p:spPr>
          <a:xfrm>
            <a:off x="1999947" y="3674721"/>
            <a:ext cx="1376809" cy="136473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  <a:cs typeface="Calibri"/>
              </a:rPr>
              <a:t>Op elkaar lijken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B05151B5-036E-7505-4FF7-BA929D80DABF}"/>
              </a:ext>
            </a:extLst>
          </p:cNvPr>
          <p:cNvSpPr/>
          <p:nvPr/>
        </p:nvSpPr>
        <p:spPr>
          <a:xfrm>
            <a:off x="5896327" y="3508032"/>
            <a:ext cx="1376809" cy="136473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  <a:cs typeface="Calibri"/>
              </a:rPr>
              <a:t>Zachtere woorden</a:t>
            </a: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6F30A008-006F-D401-B037-E16D7E32BAAE}"/>
              </a:ext>
            </a:extLst>
          </p:cNvPr>
          <p:cNvSpPr/>
          <p:nvPr/>
        </p:nvSpPr>
        <p:spPr>
          <a:xfrm>
            <a:off x="5636127" y="134595"/>
            <a:ext cx="1519684" cy="149177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  <a:cs typeface="Calibri"/>
              </a:rPr>
              <a:t>Het niet kunnen begrijpen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F1BA068E-FBEE-9813-9623-79B6F45ACFF8}"/>
              </a:ext>
            </a:extLst>
          </p:cNvPr>
          <p:cNvSpPr/>
          <p:nvPr/>
        </p:nvSpPr>
        <p:spPr>
          <a:xfrm>
            <a:off x="2288020" y="63157"/>
            <a:ext cx="1519684" cy="149177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  <a:cs typeface="Calibri"/>
              </a:rPr>
              <a:t>Woede 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F6F45E5F-EC51-DA03-68F9-1416B0C2FAC1}"/>
              </a:ext>
            </a:extLst>
          </p:cNvPr>
          <p:cNvSpPr/>
          <p:nvPr/>
        </p:nvSpPr>
        <p:spPr>
          <a:xfrm>
            <a:off x="7079847" y="3031755"/>
            <a:ext cx="1789558" cy="164263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  <a:cs typeface="Calibri"/>
              </a:rPr>
              <a:t>Zeggen wat we zelf willen horen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52B6167D-2689-6411-009E-E2DD26CF3E7A}"/>
              </a:ext>
            </a:extLst>
          </p:cNvPr>
          <p:cNvSpPr/>
          <p:nvPr/>
        </p:nvSpPr>
        <p:spPr>
          <a:xfrm>
            <a:off x="3811129" y="547317"/>
            <a:ext cx="1781621" cy="175379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 b="1">
                <a:solidFill>
                  <a:schemeClr val="tx2"/>
                </a:solidFill>
                <a:cs typeface="Calibri"/>
              </a:rPr>
              <a:t>Frustratie van het niet mee kunnen komen</a:t>
            </a:r>
          </a:p>
        </p:txBody>
      </p:sp>
    </p:spTree>
    <p:extLst>
      <p:ext uri="{BB962C8B-B14F-4D97-AF65-F5344CB8AC3E}">
        <p14:creationId xmlns:p14="http://schemas.microsoft.com/office/powerpoint/2010/main" val="398494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794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Mensen die een pasgeboren baby vasthouden">
            <a:extLst>
              <a:ext uri="{FF2B5EF4-FFF2-40B4-BE49-F238E27FC236}">
                <a16:creationId xmlns:a16="http://schemas.microsoft.com/office/drawing/2014/main" id="{70CCFF31-EB3A-5FCE-D8FA-7485B6D51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8"/>
          <a:stretch/>
        </p:blipFill>
        <p:spPr>
          <a:xfrm>
            <a:off x="15" y="1755"/>
            <a:ext cx="9143985" cy="514253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7E93053-15F5-A5BB-F552-7B881BD30DD7}"/>
              </a:ext>
            </a:extLst>
          </p:cNvPr>
          <p:cNvSpPr txBox="1"/>
          <p:nvPr/>
        </p:nvSpPr>
        <p:spPr>
          <a:xfrm>
            <a:off x="195358" y="319484"/>
            <a:ext cx="546576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400" b="1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 0 tot en met 9 jaar</a:t>
            </a:r>
          </a:p>
        </p:txBody>
      </p:sp>
    </p:spTree>
    <p:extLst>
      <p:ext uri="{BB962C8B-B14F-4D97-AF65-F5344CB8AC3E}">
        <p14:creationId xmlns:p14="http://schemas.microsoft.com/office/powerpoint/2010/main" val="411640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794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Kind met bord met zoete broodjes">
            <a:extLst>
              <a:ext uri="{FF2B5EF4-FFF2-40B4-BE49-F238E27FC236}">
                <a16:creationId xmlns:a16="http://schemas.microsoft.com/office/drawing/2014/main" id="{8485B995-CC01-C109-4041-ED7E8399E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2" b="35478"/>
          <a:stretch/>
        </p:blipFill>
        <p:spPr>
          <a:xfrm>
            <a:off x="15" y="1755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80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794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Kind dat een klein jong katje in beide handen tegen het gezicht en de borst vasthoudt, waarbij de kop van het katje, de uitgespreide pootjes en de achterkant uitsteken">
            <a:extLst>
              <a:ext uri="{FF2B5EF4-FFF2-40B4-BE49-F238E27FC236}">
                <a16:creationId xmlns:a16="http://schemas.microsoft.com/office/drawing/2014/main" id="{6A1635A3-67E1-A265-7AB9-48C59DCA54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5" y="1755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2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NJi">
      <a:dk1>
        <a:srgbClr val="072C54"/>
      </a:dk1>
      <a:lt1>
        <a:srgbClr val="FFFFFF"/>
      </a:lt1>
      <a:dk2>
        <a:srgbClr val="072C54"/>
      </a:dk2>
      <a:lt2>
        <a:srgbClr val="FFFFFF"/>
      </a:lt2>
      <a:accent1>
        <a:srgbClr val="BCB361"/>
      </a:accent1>
      <a:accent2>
        <a:srgbClr val="B35D00"/>
      </a:accent2>
      <a:accent3>
        <a:srgbClr val="4B798C"/>
      </a:accent3>
      <a:accent4>
        <a:srgbClr val="8D8683"/>
      </a:accent4>
      <a:accent5>
        <a:srgbClr val="637F33"/>
      </a:accent5>
      <a:accent6>
        <a:srgbClr val="AB343E"/>
      </a:accent6>
      <a:hlink>
        <a:srgbClr val="072C54"/>
      </a:hlink>
      <a:folHlink>
        <a:srgbClr val="072C5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i Presentatie.pptx" id="{22C28361-FD0E-4466-9961-8BC0A7DC1C03}" vid="{61E7B406-FD4E-4A32-AF3C-6A4B1187C6FD}"/>
    </a:ext>
  </a:extLst>
</a:theme>
</file>

<file path=ppt/theme/theme2.xml><?xml version="1.0" encoding="utf-8"?>
<a:theme xmlns:a="http://schemas.openxmlformats.org/drawingml/2006/main" name="Custom Design">
  <a:themeElements>
    <a:clrScheme name="NJI">
      <a:dk1>
        <a:srgbClr val="072C54"/>
      </a:dk1>
      <a:lt1>
        <a:srgbClr val="FFFFFF"/>
      </a:lt1>
      <a:dk2>
        <a:srgbClr val="072C54"/>
      </a:dk2>
      <a:lt2>
        <a:srgbClr val="FFFFFF"/>
      </a:lt2>
      <a:accent1>
        <a:srgbClr val="BCB361"/>
      </a:accent1>
      <a:accent2>
        <a:srgbClr val="B35D00"/>
      </a:accent2>
      <a:accent3>
        <a:srgbClr val="4B798C"/>
      </a:accent3>
      <a:accent4>
        <a:srgbClr val="8D8683"/>
      </a:accent4>
      <a:accent5>
        <a:srgbClr val="637F33"/>
      </a:accent5>
      <a:accent6>
        <a:srgbClr val="AB343E"/>
      </a:accent6>
      <a:hlink>
        <a:srgbClr val="072C54"/>
      </a:hlink>
      <a:folHlink>
        <a:srgbClr val="072C5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i Presentatie.pptx" id="{22C28361-FD0E-4466-9961-8BC0A7DC1C03}" vid="{9B2D7DED-2089-4050-A6A1-445DF452A688}"/>
    </a:ext>
  </a:extLst>
</a:theme>
</file>

<file path=ppt/theme/theme3.xml><?xml version="1.0" encoding="utf-8"?>
<a:theme xmlns:a="http://schemas.openxmlformats.org/drawingml/2006/main" name="1_Custom Design">
  <a:themeElements>
    <a:clrScheme name="NJI">
      <a:dk1>
        <a:srgbClr val="072C54"/>
      </a:dk1>
      <a:lt1>
        <a:srgbClr val="FFFFFF"/>
      </a:lt1>
      <a:dk2>
        <a:srgbClr val="072C54"/>
      </a:dk2>
      <a:lt2>
        <a:srgbClr val="FFFFFF"/>
      </a:lt2>
      <a:accent1>
        <a:srgbClr val="BCB361"/>
      </a:accent1>
      <a:accent2>
        <a:srgbClr val="B35D00"/>
      </a:accent2>
      <a:accent3>
        <a:srgbClr val="4B798C"/>
      </a:accent3>
      <a:accent4>
        <a:srgbClr val="8D8683"/>
      </a:accent4>
      <a:accent5>
        <a:srgbClr val="637F33"/>
      </a:accent5>
      <a:accent6>
        <a:srgbClr val="AB343E"/>
      </a:accent6>
      <a:hlink>
        <a:srgbClr val="072C54"/>
      </a:hlink>
      <a:folHlink>
        <a:srgbClr val="072C5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i Presentatie.pptx" id="{22C28361-FD0E-4466-9961-8BC0A7DC1C03}" vid="{C36713A4-56F4-4F15-9CFA-4944AAC73011}"/>
    </a:ext>
  </a:extLst>
</a:theme>
</file>

<file path=ppt/theme/theme4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hema">
  <a:themeElements>
    <a:clrScheme name="Aangepast 1">
      <a:dk1>
        <a:srgbClr val="339999"/>
      </a:dk1>
      <a:lt1>
        <a:sysClr val="window" lastClr="FFFFFF"/>
      </a:lt1>
      <a:dk2>
        <a:srgbClr val="339999"/>
      </a:dk2>
      <a:lt2>
        <a:srgbClr val="66CCCC"/>
      </a:lt2>
      <a:accent1>
        <a:srgbClr val="336699"/>
      </a:accent1>
      <a:accent2>
        <a:srgbClr val="66CCCC"/>
      </a:accent2>
      <a:accent3>
        <a:srgbClr val="CC6666"/>
      </a:accent3>
      <a:accent4>
        <a:srgbClr val="757070"/>
      </a:accent4>
      <a:accent5>
        <a:srgbClr val="5B9BD5"/>
      </a:accent5>
      <a:accent6>
        <a:srgbClr val="70AD47"/>
      </a:accent6>
      <a:hlink>
        <a:srgbClr val="339999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LKC LVB" id="{2B638245-FFB8-4B05-B2D5-B5C7FFD7322B}" vid="{767FC59D-FD83-4649-B79E-A3458900AA5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03D2B8CD5C8C4FA07974CBBB92928A" ma:contentTypeVersion="16" ma:contentTypeDescription="Create a new document." ma:contentTypeScope="" ma:versionID="a0b372cf1f7af28d5759b464368b82d0">
  <xsd:schema xmlns:xsd="http://www.w3.org/2001/XMLSchema" xmlns:xs="http://www.w3.org/2001/XMLSchema" xmlns:p="http://schemas.microsoft.com/office/2006/metadata/properties" xmlns:ns2="b0e5cd08-4555-4dce-a951-7f918ece3afd" xmlns:ns3="ffd3d21f-b1c5-430a-a171-42015be073dc" targetNamespace="http://schemas.microsoft.com/office/2006/metadata/properties" ma:root="true" ma:fieldsID="d133357803248ef02f66efc35b552146" ns2:_="" ns3:_="">
    <xsd:import namespace="b0e5cd08-4555-4dce-a951-7f918ece3afd"/>
    <xsd:import namespace="ffd3d21f-b1c5-430a-a171-42015be073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e5cd08-4555-4dce-a951-7f918ece3a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9472349-2651-4215-a14a-6178cea9f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3d21f-b1c5-430a-a171-42015be073d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9e3763-4944-46d4-b632-8aff43383f47}" ma:internalName="TaxCatchAll" ma:showField="CatchAllData" ma:web="ffd3d21f-b1c5-430a-a171-42015be073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e5cd08-4555-4dce-a951-7f918ece3afd">
      <Terms xmlns="http://schemas.microsoft.com/office/infopath/2007/PartnerControls"/>
    </lcf76f155ced4ddcb4097134ff3c332f>
    <TaxCatchAll xmlns="ffd3d21f-b1c5-430a-a171-42015be073dc" xsi:nil="true"/>
  </documentManagement>
</p:properties>
</file>

<file path=customXml/itemProps1.xml><?xml version="1.0" encoding="utf-8"?>
<ds:datastoreItem xmlns:ds="http://schemas.openxmlformats.org/officeDocument/2006/customXml" ds:itemID="{360599DD-2A5A-4C05-BADA-4CF7586503D5}">
  <ds:schemaRefs>
    <ds:schemaRef ds:uri="b0e5cd08-4555-4dce-a951-7f918ece3afd"/>
    <ds:schemaRef ds:uri="ffd3d21f-b1c5-430a-a171-42015be073d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0466A41-20E2-40C9-B012-65A148E061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0F89F8-E7B8-4269-B479-DAFACC2A674F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ffd3d21f-b1c5-430a-a171-42015be073dc"/>
    <ds:schemaRef ds:uri="http://purl.org/dc/terms/"/>
    <ds:schemaRef ds:uri="http://www.w3.org/XML/1998/namespace"/>
    <ds:schemaRef ds:uri="http://schemas.microsoft.com/office/2006/metadata/properties"/>
    <ds:schemaRef ds:uri="b0e5cd08-4555-4dce-a951-7f918ece3af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NJi Presentatie</Template>
  <TotalTime>0</TotalTime>
  <Words>293</Words>
  <Application>Microsoft Office PowerPoint</Application>
  <PresentationFormat>Aangepast</PresentationFormat>
  <Paragraphs>77</Paragraphs>
  <Slides>24</Slides>
  <Notes>2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5</vt:i4>
      </vt:variant>
      <vt:variant>
        <vt:lpstr>Diatitels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Kantoorthema</vt:lpstr>
      <vt:lpstr>Custom Design</vt:lpstr>
      <vt:lpstr>1_Custom Design</vt:lpstr>
      <vt:lpstr>1_Kantoorthema</vt:lpstr>
      <vt:lpstr>Office-thema</vt:lpstr>
      <vt:lpstr>Samenwerken naar een inclusieve samenleving</vt:lpstr>
      <vt:lpstr>Wie zijn wij? </vt:lpstr>
      <vt:lpstr>PowerPoint-presentatie</vt:lpstr>
      <vt:lpstr>Met wie zitten we in de zaal?</vt:lpstr>
      <vt:lpstr>De Onzichtbaarheid Der Dingen</vt:lpstr>
      <vt:lpstr> Hoe ervaar jij de spoken word? 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Uitleggen en verwerken</vt:lpstr>
      <vt:lpstr>PowerPoint-presentatie</vt:lpstr>
      <vt:lpstr>Laat je stem horen!</vt:lpstr>
      <vt:lpstr>Bedankt voor jullie aandacht!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 een erg lange title  zijn er twee regels beschikbaar</dc:title>
  <dc:creator>Verhoeff, Daniëlle</dc:creator>
  <cp:lastModifiedBy>Camilla Verschoore</cp:lastModifiedBy>
  <cp:revision>1</cp:revision>
  <dcterms:created xsi:type="dcterms:W3CDTF">2023-03-13T12:15:28Z</dcterms:created>
  <dcterms:modified xsi:type="dcterms:W3CDTF">2023-03-29T16:17:30Z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0x010100C003D2B8CD5C8C4FA07974CBBB92928A</vt:lpwstr>
  </property>
  <property fmtid="{D5CDD505-2E9C-101B-9397-08002B2CF9AE}" pid="3" name="_dlc_DocIdItemGuid">
    <vt:lpwstr>2a9fc37b-3538-43e0-9930-df85b89acb28</vt:lpwstr>
  </property>
  <property fmtid="{D5CDD505-2E9C-101B-9397-08002B2CF9AE}" pid="4" name="MediaServiceImageTags">
    <vt:lpwstr/>
  </property>
</Properties>
</file>