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78" r:id="rId3"/>
    <p:sldId id="286" r:id="rId4"/>
    <p:sldId id="963" r:id="rId5"/>
    <p:sldId id="513" r:id="rId6"/>
    <p:sldId id="1171" r:id="rId7"/>
    <p:sldId id="1196" r:id="rId8"/>
    <p:sldId id="1165" r:id="rId9"/>
    <p:sldId id="1170" r:id="rId10"/>
    <p:sldId id="2145706317" r:id="rId11"/>
    <p:sldId id="948" r:id="rId12"/>
    <p:sldId id="1130" r:id="rId13"/>
    <p:sldId id="2145706320" r:id="rId14"/>
    <p:sldId id="1137" r:id="rId15"/>
    <p:sldId id="2145706316" r:id="rId16"/>
    <p:sldId id="2145706318" r:id="rId17"/>
    <p:sldId id="287" r:id="rId18"/>
    <p:sldId id="293" r:id="rId19"/>
    <p:sldId id="284" r:id="rId20"/>
    <p:sldId id="292"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ijdekker, Linda" initials="LL" lastIdx="1" clrIdx="0">
    <p:extLst>
      <p:ext uri="{19B8F6BF-5375-455C-9EA6-DF929625EA0E}">
        <p15:presenceInfo xmlns:p15="http://schemas.microsoft.com/office/powerpoint/2012/main" userId="S-1-5-21-117609710-2049760794-839522115-151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00E"/>
    <a:srgbClr val="FFFF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34" autoAdjust="0"/>
    <p:restoredTop sz="94979" autoAdjust="0"/>
  </p:normalViewPr>
  <p:slideViewPr>
    <p:cSldViewPr snapToGrid="0">
      <p:cViewPr varScale="1">
        <p:scale>
          <a:sx n="50" d="100"/>
          <a:sy n="50" d="100"/>
        </p:scale>
        <p:origin x="36"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3-27T18:38:37.695" idx="1">
    <p:pos x="5559" y="172"/>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98294-CCF7-44F0-AD1C-848195B772A1}" type="datetimeFigureOut">
              <a:rPr lang="nl-NL" smtClean="0"/>
              <a:t>28-3-2023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19455-23FC-45FF-8471-1FDF940EB000}" type="slidenum">
              <a:rPr lang="nl-NL" smtClean="0"/>
              <a:t>‹nr.›</a:t>
            </a:fld>
            <a:endParaRPr lang="nl-NL"/>
          </a:p>
        </p:txBody>
      </p:sp>
    </p:spTree>
    <p:extLst>
      <p:ext uri="{BB962C8B-B14F-4D97-AF65-F5344CB8AC3E}">
        <p14:creationId xmlns:p14="http://schemas.microsoft.com/office/powerpoint/2010/main" val="475542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2A20CA-F1C4-4297-AC1D-CB11883090D9}" type="slidenum">
              <a:rPr lang="nl-NL" smtClean="0"/>
              <a:t>3</a:t>
            </a:fld>
            <a:endParaRPr lang="nl-NL"/>
          </a:p>
        </p:txBody>
      </p:sp>
    </p:spTree>
    <p:extLst>
      <p:ext uri="{BB962C8B-B14F-4D97-AF65-F5344CB8AC3E}">
        <p14:creationId xmlns:p14="http://schemas.microsoft.com/office/powerpoint/2010/main" val="829929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2A20CA-F1C4-4297-AC1D-CB11883090D9}" type="slidenum">
              <a:rPr lang="nl-NL" smtClean="0"/>
              <a:t>14</a:t>
            </a:fld>
            <a:endParaRPr lang="nl-NL"/>
          </a:p>
        </p:txBody>
      </p:sp>
    </p:spTree>
    <p:extLst>
      <p:ext uri="{BB962C8B-B14F-4D97-AF65-F5344CB8AC3E}">
        <p14:creationId xmlns:p14="http://schemas.microsoft.com/office/powerpoint/2010/main" val="3417753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dirty="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2822325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err="1">
                <a:solidFill>
                  <a:schemeClr val="tx1"/>
                </a:solidFill>
                <a:effectLst/>
                <a:latin typeface="+mn-lt"/>
                <a:ea typeface="+mn-ea"/>
                <a:cs typeface="+mn-cs"/>
              </a:rPr>
              <a:t>Serious</a:t>
            </a:r>
            <a:r>
              <a:rPr lang="nl-NL" sz="1200" kern="1200" dirty="0">
                <a:solidFill>
                  <a:schemeClr val="tx1"/>
                </a:solidFill>
                <a:effectLst/>
                <a:latin typeface="+mn-lt"/>
                <a:ea typeface="+mn-ea"/>
                <a:cs typeface="+mn-cs"/>
              </a:rPr>
              <a:t> game 10 min</a:t>
            </a:r>
          </a:p>
          <a:p>
            <a:pPr lvl="0"/>
            <a:r>
              <a:rPr lang="nl-NL" sz="1200" kern="1200" dirty="0">
                <a:solidFill>
                  <a:schemeClr val="tx1"/>
                </a:solidFill>
                <a:effectLst/>
                <a:latin typeface="+mn-lt"/>
                <a:ea typeface="+mn-ea"/>
                <a:cs typeface="+mn-cs"/>
              </a:rPr>
              <a:t>Vertellen over de </a:t>
            </a:r>
            <a:r>
              <a:rPr lang="nl-NL" sz="1200" kern="1200" dirty="0" err="1">
                <a:solidFill>
                  <a:schemeClr val="tx1"/>
                </a:solidFill>
                <a:effectLst/>
                <a:latin typeface="+mn-lt"/>
                <a:ea typeface="+mn-ea"/>
                <a:cs typeface="+mn-cs"/>
              </a:rPr>
              <a:t>serious</a:t>
            </a:r>
            <a:r>
              <a:rPr lang="nl-NL" sz="1200" kern="1200" dirty="0">
                <a:solidFill>
                  <a:schemeClr val="tx1"/>
                </a:solidFill>
                <a:effectLst/>
                <a:latin typeface="+mn-lt"/>
                <a:ea typeface="+mn-ea"/>
                <a:cs typeface="+mn-cs"/>
              </a:rPr>
              <a:t> game</a:t>
            </a:r>
          </a:p>
          <a:p>
            <a:pPr lvl="0"/>
            <a:r>
              <a:rPr lang="nl-NL" sz="1200" kern="1200" dirty="0">
                <a:solidFill>
                  <a:schemeClr val="tx1"/>
                </a:solidFill>
                <a:effectLst/>
                <a:latin typeface="+mn-lt"/>
                <a:ea typeface="+mn-ea"/>
                <a:cs typeface="+mn-cs"/>
              </a:rPr>
              <a:t>En ervaringen van deelnemers</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dirty="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2833873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a:solidFill>
                  <a:schemeClr val="tx1"/>
                </a:solidFill>
                <a:effectLst/>
                <a:latin typeface="+mn-lt"/>
                <a:ea typeface="+mn-ea"/>
                <a:cs typeface="+mn-cs"/>
              </a:rPr>
              <a:t>Reacties deelnemers</a:t>
            </a:r>
          </a:p>
          <a:p>
            <a:pPr lvl="0"/>
            <a:r>
              <a:rPr lang="nl-NL" sz="1200" kern="1200" dirty="0">
                <a:solidFill>
                  <a:schemeClr val="tx1"/>
                </a:solidFill>
                <a:effectLst/>
                <a:latin typeface="+mn-lt"/>
                <a:ea typeface="+mn-ea"/>
                <a:cs typeface="+mn-cs"/>
              </a:rPr>
              <a:t> - </a:t>
            </a:r>
            <a:r>
              <a:rPr lang="nl-NL" sz="1200" kern="1200">
                <a:solidFill>
                  <a:schemeClr val="tx1"/>
                </a:solidFill>
                <a:effectLst/>
                <a:latin typeface="+mn-lt"/>
                <a:ea typeface="+mn-ea"/>
                <a:cs typeface="+mn-cs"/>
              </a:rPr>
              <a:t>Lange wachtrijen </a:t>
            </a:r>
            <a:endParaRPr lang="nl-NL" sz="1200"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 Veel loketten, onoverzichtelijk. Mooi als dit meer bij elkaar zou zitten</a:t>
            </a:r>
          </a:p>
          <a:p>
            <a:pPr lvl="0"/>
            <a:r>
              <a:rPr lang="nl-NL" sz="1200" kern="1200" dirty="0">
                <a:solidFill>
                  <a:schemeClr val="tx1"/>
                </a:solidFill>
                <a:effectLst/>
                <a:latin typeface="+mn-lt"/>
                <a:ea typeface="+mn-ea"/>
                <a:cs typeface="+mn-cs"/>
              </a:rPr>
              <a:t>- Irritatie en boosheid. frustratie</a:t>
            </a:r>
          </a:p>
          <a:p>
            <a:pPr marL="171450" lvl="0" indent="-171450">
              <a:buFontTx/>
              <a:buChar char="-"/>
            </a:pPr>
            <a:r>
              <a:rPr lang="nl-NL" sz="1200" kern="1200" dirty="0">
                <a:solidFill>
                  <a:schemeClr val="tx1"/>
                </a:solidFill>
                <a:effectLst/>
                <a:latin typeface="+mn-lt"/>
                <a:ea typeface="+mn-ea"/>
                <a:cs typeface="+mn-cs"/>
              </a:rPr>
              <a:t>Voelen hoe het is om jonge vrouw die zwanger is te zijn, zelf </a:t>
            </a:r>
            <a:r>
              <a:rPr lang="nl-NL" sz="1200" kern="1200" dirty="0" err="1">
                <a:solidFill>
                  <a:schemeClr val="tx1"/>
                </a:solidFill>
                <a:effectLst/>
                <a:latin typeface="+mn-lt"/>
                <a:ea typeface="+mn-ea"/>
                <a:cs typeface="+mn-cs"/>
              </a:rPr>
              <a:t>eenbeetje</a:t>
            </a:r>
            <a:r>
              <a:rPr lang="nl-NL" sz="1200" kern="1200" dirty="0">
                <a:solidFill>
                  <a:schemeClr val="tx1"/>
                </a:solidFill>
                <a:effectLst/>
                <a:latin typeface="+mn-lt"/>
                <a:ea typeface="+mn-ea"/>
                <a:cs typeface="+mn-cs"/>
              </a:rPr>
              <a:t> vergeten</a:t>
            </a:r>
          </a:p>
          <a:p>
            <a:pPr marL="171450" lvl="0" indent="-171450">
              <a:buFontTx/>
              <a:buChar char="-"/>
            </a:pPr>
            <a:r>
              <a:rPr lang="nl-NL" sz="1200" kern="1200" dirty="0">
                <a:solidFill>
                  <a:schemeClr val="tx1"/>
                </a:solidFill>
                <a:effectLst/>
                <a:latin typeface="+mn-lt"/>
                <a:ea typeface="+mn-ea"/>
                <a:cs typeface="+mn-cs"/>
              </a:rPr>
              <a:t>VPK die aangaf zelf als eerste naar de </a:t>
            </a:r>
            <a:r>
              <a:rPr lang="nl-NL" sz="1200" kern="1200" dirty="0" err="1">
                <a:solidFill>
                  <a:schemeClr val="tx1"/>
                </a:solidFill>
                <a:effectLst/>
                <a:latin typeface="+mn-lt"/>
                <a:ea typeface="+mn-ea"/>
                <a:cs typeface="+mn-cs"/>
              </a:rPr>
              <a:t>prenatal</a:t>
            </a:r>
            <a:r>
              <a:rPr lang="nl-NL" sz="1200" kern="1200" dirty="0">
                <a:solidFill>
                  <a:schemeClr val="tx1"/>
                </a:solidFill>
                <a:effectLst/>
                <a:latin typeface="+mn-lt"/>
                <a:ea typeface="+mn-ea"/>
                <a:cs typeface="+mn-cs"/>
              </a:rPr>
              <a:t> te zijn gegaan. </a:t>
            </a:r>
          </a:p>
          <a:p>
            <a:pPr marL="171450" lvl="0" indent="-171450">
              <a:buFontTx/>
              <a:buChar char="-"/>
            </a:pPr>
            <a:r>
              <a:rPr lang="nl-NL" sz="1200" kern="1200" dirty="0">
                <a:solidFill>
                  <a:schemeClr val="tx1"/>
                </a:solidFill>
                <a:effectLst/>
                <a:latin typeface="+mn-lt"/>
                <a:ea typeface="+mn-ea"/>
                <a:cs typeface="+mn-cs"/>
              </a:rPr>
              <a:t>Gebrek aan privacy</a:t>
            </a:r>
          </a:p>
          <a:p>
            <a:pPr marL="171450" lvl="0" indent="-171450">
              <a:buFontTx/>
              <a:buChar char="-"/>
            </a:pPr>
            <a:endParaRPr lang="nl-NL" sz="1200" kern="1200" dirty="0">
              <a:solidFill>
                <a:schemeClr val="tx1"/>
              </a:solidFill>
              <a:effectLst/>
              <a:latin typeface="+mn-lt"/>
              <a:ea typeface="+mn-ea"/>
              <a:cs typeface="+mn-cs"/>
            </a:endParaRPr>
          </a:p>
          <a:p>
            <a:pPr lvl="0"/>
            <a:endParaRPr lang="nl-NL" sz="1200" kern="1200" dirty="0">
              <a:solidFill>
                <a:schemeClr val="tx1"/>
              </a:solidFill>
              <a:effectLst/>
              <a:latin typeface="+mn-lt"/>
              <a:ea typeface="+mn-ea"/>
              <a:cs typeface="+mn-cs"/>
            </a:endParaRPr>
          </a:p>
          <a:p>
            <a:pPr lvl="0"/>
            <a:endParaRPr lang="nl-NL" sz="1200"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Er waren veel verschillende instanties en loketten, zou mooi zijn als dit meer bij elkaar zat.</a:t>
            </a:r>
          </a:p>
          <a:p>
            <a:pPr lvl="0"/>
            <a:r>
              <a:rPr lang="nl-NL" sz="1200" kern="1200" dirty="0">
                <a:solidFill>
                  <a:schemeClr val="tx1"/>
                </a:solidFill>
                <a:effectLst/>
                <a:latin typeface="+mn-lt"/>
                <a:ea typeface="+mn-ea"/>
                <a:cs typeface="+mn-cs"/>
              </a:rPr>
              <a:t>vaders worden onderbelicht, worden niet meegenomen in het verhaal. En dan hoor je later dat de vader buiten beeld is. Maar worden ook niet meegenomen in het proces, het is heel erg op de moeder gericht. </a:t>
            </a:r>
          </a:p>
          <a:p>
            <a:pPr lvl="0"/>
            <a:r>
              <a:rPr lang="nl-NL" sz="1200" kern="1200" dirty="0">
                <a:solidFill>
                  <a:schemeClr val="tx1"/>
                </a:solidFill>
                <a:effectLst/>
                <a:latin typeface="+mn-lt"/>
                <a:ea typeface="+mn-ea"/>
                <a:cs typeface="+mn-cs"/>
              </a:rPr>
              <a:t>je voelt weer hoe het is om een jonge  vrouw en zwanger te zijn. Dit ben je zelf een beetje vergeten, dus goed om dit weer zo te ervaren.</a:t>
            </a:r>
          </a:p>
          <a:p>
            <a:pPr lvl="0"/>
            <a:r>
              <a:rPr lang="nl-NL" sz="1200" kern="1200" dirty="0">
                <a:solidFill>
                  <a:schemeClr val="tx1"/>
                </a:solidFill>
                <a:effectLst/>
                <a:latin typeface="+mn-lt"/>
                <a:ea typeface="+mn-ea"/>
                <a:cs typeface="+mn-cs"/>
              </a:rPr>
              <a:t>goed om te ervaren zodat je weer meer inzicht hebt in het cliënten perspectief en wat zij meemaken/ doormaken. </a:t>
            </a:r>
          </a:p>
          <a:p>
            <a:pPr lvl="0"/>
            <a:r>
              <a:rPr lang="nl-NL" sz="1200" kern="1200" dirty="0">
                <a:solidFill>
                  <a:schemeClr val="tx1"/>
                </a:solidFill>
                <a:effectLst/>
                <a:latin typeface="+mn-lt"/>
                <a:ea typeface="+mn-ea"/>
                <a:cs typeface="+mn-cs"/>
              </a:rPr>
              <a:t>sommige loketten waren de mensen heel vriendelijk dat was heel fijn. Bij de JGZ vroegen ze hoe het ouderschap bevalt. Dat was fijn om daar eventjes bij stil te staan omdat je toch veel heen en weer aan het rennen bent om dingen te regelen.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Teveel loketten, onoverzichtelijk, moeten zoeken waar je wat kunt regelen</a:t>
            </a:r>
          </a:p>
          <a:p>
            <a:pPr lvl="0"/>
            <a:r>
              <a:rPr lang="nl-NL" sz="1200" kern="1200" dirty="0">
                <a:solidFill>
                  <a:schemeClr val="tx1"/>
                </a:solidFill>
                <a:effectLst/>
                <a:latin typeface="+mn-lt"/>
                <a:ea typeface="+mn-ea"/>
                <a:cs typeface="+mn-cs"/>
              </a:rPr>
              <a:t>Lange rijen, wachttijd</a:t>
            </a:r>
          </a:p>
          <a:p>
            <a:pPr lvl="0"/>
            <a:r>
              <a:rPr lang="nl-NL" sz="1200" kern="1200" dirty="0">
                <a:solidFill>
                  <a:schemeClr val="tx1"/>
                </a:solidFill>
                <a:effectLst/>
                <a:latin typeface="+mn-lt"/>
                <a:ea typeface="+mn-ea"/>
                <a:cs typeface="+mn-cs"/>
              </a:rPr>
              <a:t>Onmacht, frustratie, gejaagd gevoel, overprikkeld raken</a:t>
            </a:r>
          </a:p>
          <a:p>
            <a:pPr lvl="0"/>
            <a:r>
              <a:rPr lang="nl-NL" sz="1200" kern="1200" dirty="0">
                <a:solidFill>
                  <a:schemeClr val="tx1"/>
                </a:solidFill>
                <a:effectLst/>
                <a:latin typeface="+mn-lt"/>
                <a:ea typeface="+mn-ea"/>
                <a:cs typeface="+mn-cs"/>
              </a:rPr>
              <a:t>Minder aardig worden door de ervaren stress</a:t>
            </a:r>
          </a:p>
          <a:p>
            <a:pPr lvl="0"/>
            <a:r>
              <a:rPr lang="nl-NL" sz="1200" kern="1200" dirty="0">
                <a:solidFill>
                  <a:schemeClr val="tx1"/>
                </a:solidFill>
                <a:effectLst/>
                <a:latin typeface="+mn-lt"/>
                <a:ea typeface="+mn-ea"/>
                <a:cs typeface="+mn-cs"/>
              </a:rPr>
              <a:t>Er werden veel moeilijke vragen gesteld</a:t>
            </a:r>
          </a:p>
          <a:p>
            <a:pPr lvl="0"/>
            <a:r>
              <a:rPr lang="nl-NL" sz="1200" kern="1200" dirty="0">
                <a:solidFill>
                  <a:schemeClr val="tx1"/>
                </a:solidFill>
                <a:effectLst/>
                <a:latin typeface="+mn-lt"/>
                <a:ea typeface="+mn-ea"/>
                <a:cs typeface="+mn-cs"/>
              </a:rPr>
              <a:t>Steeds weer dezelfde gegevens moeten geven</a:t>
            </a:r>
          </a:p>
          <a:p>
            <a:pPr lvl="0"/>
            <a:r>
              <a:rPr lang="nl-NL" sz="1200" kern="1200" dirty="0">
                <a:solidFill>
                  <a:schemeClr val="tx1"/>
                </a:solidFill>
                <a:effectLst/>
                <a:latin typeface="+mn-lt"/>
                <a:ea typeface="+mn-ea"/>
                <a:cs typeface="+mn-cs"/>
              </a:rPr>
              <a:t>Gebrek aan privacy bij loketten (overeenkomend met werkelijkheid </a:t>
            </a:r>
            <a:r>
              <a:rPr lang="nl-NL" sz="1200" kern="1200" dirty="0" err="1">
                <a:solidFill>
                  <a:schemeClr val="tx1"/>
                </a:solidFill>
                <a:effectLst/>
                <a:latin typeface="+mn-lt"/>
                <a:ea typeface="+mn-ea"/>
                <a:cs typeface="+mn-cs"/>
              </a:rPr>
              <a:t>vlgs</a:t>
            </a:r>
            <a:r>
              <a:rPr lang="nl-NL" sz="1200" kern="1200" dirty="0">
                <a:solidFill>
                  <a:schemeClr val="tx1"/>
                </a:solidFill>
                <a:effectLst/>
                <a:latin typeface="+mn-lt"/>
                <a:ea typeface="+mn-ea"/>
                <a:cs typeface="+mn-cs"/>
              </a:rPr>
              <a:t> een buurtteammedewerker, op hun locatie worden </a:t>
            </a:r>
            <a:r>
              <a:rPr lang="nl-NL" sz="1200" kern="1200" dirty="0" err="1">
                <a:solidFill>
                  <a:schemeClr val="tx1"/>
                </a:solidFill>
                <a:effectLst/>
                <a:latin typeface="+mn-lt"/>
                <a:ea typeface="+mn-ea"/>
                <a:cs typeface="+mn-cs"/>
              </a:rPr>
              <a:t>client</a:t>
            </a:r>
            <a:r>
              <a:rPr lang="nl-NL" sz="1200" kern="1200" dirty="0">
                <a:solidFill>
                  <a:schemeClr val="tx1"/>
                </a:solidFill>
                <a:effectLst/>
                <a:latin typeface="+mn-lt"/>
                <a:ea typeface="+mn-ea"/>
                <a:cs typeface="+mn-cs"/>
              </a:rPr>
              <a:t> gesprekken gevoerd aan dicht bij elkaar staande tafeltjes in één ruimte)</a:t>
            </a:r>
          </a:p>
          <a:p>
            <a:pPr lvl="0"/>
            <a:r>
              <a:rPr lang="nl-NL" sz="1200" kern="1200" dirty="0" err="1">
                <a:solidFill>
                  <a:schemeClr val="tx1"/>
                </a:solidFill>
                <a:effectLst/>
                <a:latin typeface="+mn-lt"/>
                <a:ea typeface="+mn-ea"/>
                <a:cs typeface="+mn-cs"/>
              </a:rPr>
              <a:t>Prenatal</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dirty="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3863630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1e 1000 dagen: basis voor levenslange gezondheid, ontwikkeling &amp; functioneren</a:t>
            </a:r>
          </a:p>
          <a:p>
            <a:r>
              <a:rPr lang="nl-NL" dirty="0"/>
              <a:t>Aanleg organen</a:t>
            </a:r>
          </a:p>
          <a:p>
            <a:r>
              <a:rPr lang="nl-NL" dirty="0"/>
              <a:t>Fundament voor cognitieve, sociaal-emotionele, motorische, spraak-taalontwikkeling (hechting!)</a:t>
            </a:r>
          </a:p>
          <a:p>
            <a:r>
              <a:rPr lang="nl-NL" dirty="0"/>
              <a:t>Fundament voor leefstijlgewoonten: eten, slapen, bewegen en omgaan met stress</a:t>
            </a:r>
          </a:p>
          <a:p>
            <a:r>
              <a:rPr lang="nl-NL" dirty="0"/>
              <a:t>Fundament voor zelfregulatie</a:t>
            </a:r>
          </a:p>
          <a:p>
            <a:r>
              <a:rPr lang="nl-NL" dirty="0"/>
              <a:t>Programmering fysiek functioneren (stofwisseling, darmflora, stresssysteem, immuunsysteem)</a:t>
            </a:r>
          </a:p>
          <a:p>
            <a:endParaRPr lang="nl-NL" dirty="0"/>
          </a:p>
        </p:txBody>
      </p:sp>
      <p:sp>
        <p:nvSpPr>
          <p:cNvPr id="4" name="Tijdelijke aanduiding voor dianummer 3"/>
          <p:cNvSpPr>
            <a:spLocks noGrp="1"/>
          </p:cNvSpPr>
          <p:nvPr>
            <p:ph type="sldNum" sz="quarter" idx="5"/>
          </p:nvPr>
        </p:nvSpPr>
        <p:spPr/>
        <p:txBody>
          <a:bodyPr/>
          <a:lstStyle/>
          <a:p>
            <a:fld id="{692A20CA-F1C4-4297-AC1D-CB11883090D9}" type="slidenum">
              <a:rPr lang="nl-NL" smtClean="0"/>
              <a:t>4</a:t>
            </a:fld>
            <a:endParaRPr lang="nl-NL"/>
          </a:p>
        </p:txBody>
      </p:sp>
    </p:spTree>
    <p:extLst>
      <p:ext uri="{BB962C8B-B14F-4D97-AF65-F5344CB8AC3E}">
        <p14:creationId xmlns:p14="http://schemas.microsoft.com/office/powerpoint/2010/main" val="2506738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92A20CA-F1C4-4297-AC1D-CB11883090D9}" type="slidenum">
              <a:rPr lang="nl-NL" smtClean="0"/>
              <a:t>5</a:t>
            </a:fld>
            <a:endParaRPr lang="nl-NL"/>
          </a:p>
        </p:txBody>
      </p:sp>
    </p:spTree>
    <p:extLst>
      <p:ext uri="{BB962C8B-B14F-4D97-AF65-F5344CB8AC3E}">
        <p14:creationId xmlns:p14="http://schemas.microsoft.com/office/powerpoint/2010/main" val="1022356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Inslijten</a:t>
            </a:r>
          </a:p>
          <a:p>
            <a:endParaRPr lang="nl-NL" dirty="0"/>
          </a:p>
          <a:p>
            <a:r>
              <a:rPr lang="nl-NL" dirty="0" err="1"/>
              <a:t>Pruning</a:t>
            </a:r>
            <a:endParaRPr lang="nl-NL" dirty="0"/>
          </a:p>
          <a:p>
            <a:r>
              <a:rPr lang="nl-NL" dirty="0"/>
              <a:t>Opbouw: De hersenen hebben een hiërarchische opbouw: dat wil zeggen dat de hersenconnecties die complexere vaardigheden aansturen, voortbouwen op de verbindingen van basale functies. Als de omgeving signalen die nodig zijn om basale vaardigheden te ontwikkelen niet aanbiedt, zullen complexere functies zoals de spraak-taalontwikkeling, het geheugen en de emotieregulatie niet tot hun volledige potentie ontwikkelen (</a:t>
            </a:r>
            <a:r>
              <a:rPr lang="nl-NL" dirty="0" err="1"/>
              <a:t>Shonkoff</a:t>
            </a:r>
            <a:r>
              <a:rPr lang="nl-NL" dirty="0"/>
              <a:t> et al., 2016). Hoewel de eerste 1000 dagen cruciaal zijn voor het aanleren van basale functies, laat recent onderzoek zien dat de hersenen tot op latere leeftijd nog nieuwe verbindingen kunnen maken. Door de afnemende flexibiliteit van de hersenen, wordt het (op)nieuw aanleren van vaardigheden en het maken van nieuwe verbindingen wel steeds moeilijker (</a:t>
            </a:r>
            <a:r>
              <a:rPr lang="nl-NL" dirty="0" err="1"/>
              <a:t>Knudsen</a:t>
            </a:r>
            <a:r>
              <a:rPr lang="nl-NL" dirty="0"/>
              <a:t> 2004).</a:t>
            </a:r>
          </a:p>
          <a:p>
            <a:endParaRPr lang="nl-NL" dirty="0"/>
          </a:p>
        </p:txBody>
      </p:sp>
      <p:sp>
        <p:nvSpPr>
          <p:cNvPr id="4" name="Tijdelijke aanduiding voor dianummer 3"/>
          <p:cNvSpPr>
            <a:spLocks noGrp="1"/>
          </p:cNvSpPr>
          <p:nvPr>
            <p:ph type="sldNum" sz="quarter" idx="5"/>
          </p:nvPr>
        </p:nvSpPr>
        <p:spPr/>
        <p:txBody>
          <a:bodyPr/>
          <a:lstStyle/>
          <a:p>
            <a:fld id="{692A20CA-F1C4-4297-AC1D-CB11883090D9}" type="slidenum">
              <a:rPr lang="nl-NL" smtClean="0"/>
              <a:t>6</a:t>
            </a:fld>
            <a:endParaRPr lang="nl-NL"/>
          </a:p>
        </p:txBody>
      </p:sp>
    </p:spTree>
    <p:extLst>
      <p:ext uri="{BB962C8B-B14F-4D97-AF65-F5344CB8AC3E}">
        <p14:creationId xmlns:p14="http://schemas.microsoft.com/office/powerpoint/2010/main" val="3299743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2A20CA-F1C4-4297-AC1D-CB11883090D9}" type="slidenum">
              <a:rPr lang="nl-NL" smtClean="0"/>
              <a:t>7</a:t>
            </a:fld>
            <a:endParaRPr lang="nl-NL"/>
          </a:p>
        </p:txBody>
      </p:sp>
    </p:spTree>
    <p:extLst>
      <p:ext uri="{BB962C8B-B14F-4D97-AF65-F5344CB8AC3E}">
        <p14:creationId xmlns:p14="http://schemas.microsoft.com/office/powerpoint/2010/main" val="3611192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Va potentie naar ontwikkeling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Onderzoek van de laatste decennia laat zien dat erfelijke aanleg gezien kan worden als een blauwdruk voor ontwikkeling. Erfelijke factoren bepalen het persoonlijke en unieke ontwikkelingspotentieel dat ieder mens bij de bevruchting meekrijgt. Óf deze TNO rapport R11123 | 060.38026 4 © 2019 TNO potenties tot uitdrukking komen, is afhankelijk van input vanuit de omgeving van het kind (Champagne, 2010)</a:t>
            </a:r>
          </a:p>
          <a:p>
            <a:endParaRPr lang="nl-NL" dirty="0"/>
          </a:p>
        </p:txBody>
      </p:sp>
      <p:sp>
        <p:nvSpPr>
          <p:cNvPr id="4" name="Tijdelijke aanduiding voor dianummer 3"/>
          <p:cNvSpPr>
            <a:spLocks noGrp="1"/>
          </p:cNvSpPr>
          <p:nvPr>
            <p:ph type="sldNum" sz="quarter" idx="5"/>
          </p:nvPr>
        </p:nvSpPr>
        <p:spPr/>
        <p:txBody>
          <a:bodyPr/>
          <a:lstStyle/>
          <a:p>
            <a:fld id="{692A20CA-F1C4-4297-AC1D-CB11883090D9}" type="slidenum">
              <a:rPr lang="nl-NL" smtClean="0"/>
              <a:t>8</a:t>
            </a:fld>
            <a:endParaRPr lang="nl-NL"/>
          </a:p>
        </p:txBody>
      </p:sp>
    </p:spTree>
    <p:extLst>
      <p:ext uri="{BB962C8B-B14F-4D97-AF65-F5344CB8AC3E}">
        <p14:creationId xmlns:p14="http://schemas.microsoft.com/office/powerpoint/2010/main" val="2336874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maakt dat die 1</a:t>
            </a:r>
            <a:r>
              <a:rPr lang="nl-NL" baseline="30000" dirty="0"/>
              <a:t>e</a:t>
            </a:r>
            <a:r>
              <a:rPr lang="nl-NL" dirty="0"/>
              <a:t> 1000 dagen zoveel invloed hebben?</a:t>
            </a:r>
          </a:p>
        </p:txBody>
      </p:sp>
      <p:sp>
        <p:nvSpPr>
          <p:cNvPr id="4" name="Tijdelijke aanduiding voor dianummer 3"/>
          <p:cNvSpPr>
            <a:spLocks noGrp="1"/>
          </p:cNvSpPr>
          <p:nvPr>
            <p:ph type="sldNum" sz="quarter" idx="10"/>
          </p:nvPr>
        </p:nvSpPr>
        <p:spPr/>
        <p:txBody>
          <a:bodyPr/>
          <a:lstStyle/>
          <a:p>
            <a:fld id="{C9936A3E-AE1F-7042-86D9-52DD8775EF4C}" type="slidenum">
              <a:rPr lang="nl-NL" smtClean="0"/>
              <a:t>10</a:t>
            </a:fld>
            <a:endParaRPr lang="nl-NL"/>
          </a:p>
        </p:txBody>
      </p:sp>
    </p:spTree>
    <p:extLst>
      <p:ext uri="{BB962C8B-B14F-4D97-AF65-F5344CB8AC3E}">
        <p14:creationId xmlns:p14="http://schemas.microsoft.com/office/powerpoint/2010/main" val="1991395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Vroeg investeren: Hoe vroeger de investering, des te groter de positieve impact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De internationale literatuur maakt duidelijk dat interventies rond gedrags- en ontwikkelingsproblemen van kinderen de meeste kans van slagen hebben bij jonge kinderen. De Amerikaanse econoom en Nobelprijswinnaar James Heckman berekende zelfs het economisch rendement. Iedere geïnvesteerde dollar leverde 7 tot 10% rendement op. James Heckman heeft de lange termijneffecten van investering in jonge kinderen onderzocht door kinderen te volgen vanaf hun geboorte tot ze 35 jaar zijn. Het resulteert in betere banen, minder criminaliteit en gezondere mensen.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Geboorte/sterfte cijfer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Kansenongelijkheid</a:t>
            </a:r>
          </a:p>
          <a:p>
            <a:endParaRPr lang="nl-NL" dirty="0"/>
          </a:p>
        </p:txBody>
      </p:sp>
      <p:sp>
        <p:nvSpPr>
          <p:cNvPr id="4" name="Tijdelijke aanduiding voor dianummer 3"/>
          <p:cNvSpPr>
            <a:spLocks noGrp="1"/>
          </p:cNvSpPr>
          <p:nvPr>
            <p:ph type="sldNum" sz="quarter" idx="10"/>
          </p:nvPr>
        </p:nvSpPr>
        <p:spPr/>
        <p:txBody>
          <a:bodyPr/>
          <a:lstStyle/>
          <a:p>
            <a:fld id="{1613CD46-5C4E-4DF1-A233-268754E84E5C}" type="slidenum">
              <a:rPr lang="nl-NL" smtClean="0"/>
              <a:t>11</a:t>
            </a:fld>
            <a:endParaRPr lang="nl-NL"/>
          </a:p>
        </p:txBody>
      </p:sp>
    </p:spTree>
    <p:extLst>
      <p:ext uri="{BB962C8B-B14F-4D97-AF65-F5344CB8AC3E}">
        <p14:creationId xmlns:p14="http://schemas.microsoft.com/office/powerpoint/2010/main" val="3556564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69875" lvl="2" indent="-269875" defTabSz="719138">
              <a:spcBef>
                <a:spcPts val="250"/>
              </a:spcBef>
              <a:spcAft>
                <a:spcPts val="800"/>
              </a:spcAft>
              <a:buClr>
                <a:schemeClr val="tx1"/>
              </a:buClr>
              <a:buSzPct val="100000"/>
              <a:buFont typeface="Gothic A1" pitchFamily="2" charset="-127"/>
              <a:buChar char="▹"/>
              <a:defRPr/>
            </a:pPr>
            <a:r>
              <a:rPr lang="nl-NL" sz="1600" dirty="0"/>
              <a:t>ongeveer 1 op de 6 geen goede start bij de geboorte door vroeggeboorte, een te laag geboortegewicht of een combinatie daarvan. </a:t>
            </a:r>
          </a:p>
          <a:p>
            <a:pPr marL="269875" lvl="2" indent="-269875" defTabSz="719138">
              <a:spcBef>
                <a:spcPts val="250"/>
              </a:spcBef>
              <a:spcAft>
                <a:spcPts val="800"/>
              </a:spcAft>
              <a:buClr>
                <a:schemeClr val="tx1"/>
              </a:buClr>
              <a:buSzPct val="100000"/>
              <a:buFont typeface="Gothic A1" pitchFamily="2" charset="-127"/>
              <a:buChar char="▹"/>
              <a:defRPr/>
            </a:pPr>
            <a:r>
              <a:rPr lang="nl-NL" sz="1600" dirty="0"/>
              <a:t>Daarnaast spelen nog andere factoren die van invloed zijn op het hebben van een goede start. Dit betreft voornamelijk sociale risicofactoren en het gebrek aan beschermingsfactoren. Bijvoorbeeld op het gebied van financiën, wonen, werk en beschikking hebben over een netwerk. </a:t>
            </a:r>
          </a:p>
          <a:p>
            <a:endParaRPr lang="nl-NL" dirty="0"/>
          </a:p>
        </p:txBody>
      </p:sp>
      <p:sp>
        <p:nvSpPr>
          <p:cNvPr id="4" name="Tijdelijke aanduiding voor dianummer 3"/>
          <p:cNvSpPr>
            <a:spLocks noGrp="1"/>
          </p:cNvSpPr>
          <p:nvPr>
            <p:ph type="sldNum" sz="quarter" idx="5"/>
          </p:nvPr>
        </p:nvSpPr>
        <p:spPr/>
        <p:txBody>
          <a:bodyPr/>
          <a:lstStyle/>
          <a:p>
            <a:fld id="{692A20CA-F1C4-4297-AC1D-CB11883090D9}" type="slidenum">
              <a:rPr lang="nl-NL" smtClean="0"/>
              <a:t>13</a:t>
            </a:fld>
            <a:endParaRPr lang="nl-NL"/>
          </a:p>
        </p:txBody>
      </p:sp>
    </p:spTree>
    <p:extLst>
      <p:ext uri="{BB962C8B-B14F-4D97-AF65-F5344CB8AC3E}">
        <p14:creationId xmlns:p14="http://schemas.microsoft.com/office/powerpoint/2010/main" val="339546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B10811-654E-470A-9846-BDCBE49913B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CAC83C3-8D8C-47BC-8339-5F6B3EA50F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82ADD43-B8E9-4E44-9D0C-1F851D965ED7}"/>
              </a:ext>
            </a:extLst>
          </p:cNvPr>
          <p:cNvSpPr>
            <a:spLocks noGrp="1"/>
          </p:cNvSpPr>
          <p:nvPr>
            <p:ph type="dt" sz="half" idx="10"/>
          </p:nvPr>
        </p:nvSpPr>
        <p:spPr/>
        <p:txBody>
          <a:bodyPr/>
          <a:lstStyle/>
          <a:p>
            <a:fld id="{7DF0FC21-47AD-4BFD-A5F4-B17CDB418363}" type="datetimeFigureOut">
              <a:rPr lang="nl-NL" smtClean="0"/>
              <a:t>28-3-2023</a:t>
            </a:fld>
            <a:endParaRPr lang="nl-NL"/>
          </a:p>
        </p:txBody>
      </p:sp>
      <p:sp>
        <p:nvSpPr>
          <p:cNvPr id="5" name="Tijdelijke aanduiding voor voettekst 4">
            <a:extLst>
              <a:ext uri="{FF2B5EF4-FFF2-40B4-BE49-F238E27FC236}">
                <a16:creationId xmlns:a16="http://schemas.microsoft.com/office/drawing/2014/main" id="{FD903E0E-CC21-449C-8B6C-A02F6E3BAC1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DCF5190-DC3E-4504-AAED-4E18006DD865}"/>
              </a:ext>
            </a:extLst>
          </p:cNvPr>
          <p:cNvSpPr>
            <a:spLocks noGrp="1"/>
          </p:cNvSpPr>
          <p:nvPr>
            <p:ph type="sldNum" sz="quarter" idx="12"/>
          </p:nvPr>
        </p:nvSpPr>
        <p:spPr/>
        <p:txBody>
          <a:bodyPr/>
          <a:lstStyle/>
          <a:p>
            <a:fld id="{D4D7238A-7534-4652-A1FA-062CAEFF712C}" type="slidenum">
              <a:rPr lang="nl-NL" smtClean="0"/>
              <a:t>‹nr.›</a:t>
            </a:fld>
            <a:endParaRPr lang="nl-NL"/>
          </a:p>
        </p:txBody>
      </p:sp>
    </p:spTree>
    <p:extLst>
      <p:ext uri="{BB962C8B-B14F-4D97-AF65-F5344CB8AC3E}">
        <p14:creationId xmlns:p14="http://schemas.microsoft.com/office/powerpoint/2010/main" val="1984435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045AE4-0037-4B1D-901A-F74A69AA1CB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C387DBE-038D-4BEC-A57D-2DF1BAD12D06}"/>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DE50DC9-647A-44C2-AB84-04A7C5867947}"/>
              </a:ext>
            </a:extLst>
          </p:cNvPr>
          <p:cNvSpPr>
            <a:spLocks noGrp="1"/>
          </p:cNvSpPr>
          <p:nvPr>
            <p:ph type="dt" sz="half" idx="10"/>
          </p:nvPr>
        </p:nvSpPr>
        <p:spPr/>
        <p:txBody>
          <a:bodyPr/>
          <a:lstStyle/>
          <a:p>
            <a:fld id="{7DF0FC21-47AD-4BFD-A5F4-B17CDB418363}" type="datetimeFigureOut">
              <a:rPr lang="nl-NL" smtClean="0"/>
              <a:t>28-3-2023</a:t>
            </a:fld>
            <a:endParaRPr lang="nl-NL"/>
          </a:p>
        </p:txBody>
      </p:sp>
      <p:sp>
        <p:nvSpPr>
          <p:cNvPr id="5" name="Tijdelijke aanduiding voor voettekst 4">
            <a:extLst>
              <a:ext uri="{FF2B5EF4-FFF2-40B4-BE49-F238E27FC236}">
                <a16:creationId xmlns:a16="http://schemas.microsoft.com/office/drawing/2014/main" id="{76B05BC6-CAFA-4E4D-A761-B7E83495E8C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E8C33B3-A3EB-49D3-A78A-E78625E38013}"/>
              </a:ext>
            </a:extLst>
          </p:cNvPr>
          <p:cNvSpPr>
            <a:spLocks noGrp="1"/>
          </p:cNvSpPr>
          <p:nvPr>
            <p:ph type="sldNum" sz="quarter" idx="12"/>
          </p:nvPr>
        </p:nvSpPr>
        <p:spPr/>
        <p:txBody>
          <a:bodyPr/>
          <a:lstStyle/>
          <a:p>
            <a:fld id="{D4D7238A-7534-4652-A1FA-062CAEFF712C}" type="slidenum">
              <a:rPr lang="nl-NL" smtClean="0"/>
              <a:t>‹nr.›</a:t>
            </a:fld>
            <a:endParaRPr lang="nl-NL"/>
          </a:p>
        </p:txBody>
      </p:sp>
    </p:spTree>
    <p:extLst>
      <p:ext uri="{BB962C8B-B14F-4D97-AF65-F5344CB8AC3E}">
        <p14:creationId xmlns:p14="http://schemas.microsoft.com/office/powerpoint/2010/main" val="12220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CD4E6CC-35BA-4C20-B15C-068F959FE14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F55A10E-4907-44D0-815E-1E73C5CACFE4}"/>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D46012F-D218-4145-834C-52FFC9550554}"/>
              </a:ext>
            </a:extLst>
          </p:cNvPr>
          <p:cNvSpPr>
            <a:spLocks noGrp="1"/>
          </p:cNvSpPr>
          <p:nvPr>
            <p:ph type="dt" sz="half" idx="10"/>
          </p:nvPr>
        </p:nvSpPr>
        <p:spPr/>
        <p:txBody>
          <a:bodyPr/>
          <a:lstStyle/>
          <a:p>
            <a:fld id="{7DF0FC21-47AD-4BFD-A5F4-B17CDB418363}" type="datetimeFigureOut">
              <a:rPr lang="nl-NL" smtClean="0"/>
              <a:t>28-3-2023</a:t>
            </a:fld>
            <a:endParaRPr lang="nl-NL"/>
          </a:p>
        </p:txBody>
      </p:sp>
      <p:sp>
        <p:nvSpPr>
          <p:cNvPr id="5" name="Tijdelijke aanduiding voor voettekst 4">
            <a:extLst>
              <a:ext uri="{FF2B5EF4-FFF2-40B4-BE49-F238E27FC236}">
                <a16:creationId xmlns:a16="http://schemas.microsoft.com/office/drawing/2014/main" id="{1CCF42F6-B846-4B1E-A22B-7C6D7ADD6EE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4E19AEF-9FE8-4484-9DDE-7688BBAC2A46}"/>
              </a:ext>
            </a:extLst>
          </p:cNvPr>
          <p:cNvSpPr>
            <a:spLocks noGrp="1"/>
          </p:cNvSpPr>
          <p:nvPr>
            <p:ph type="sldNum" sz="quarter" idx="12"/>
          </p:nvPr>
        </p:nvSpPr>
        <p:spPr/>
        <p:txBody>
          <a:bodyPr/>
          <a:lstStyle/>
          <a:p>
            <a:fld id="{D4D7238A-7534-4652-A1FA-062CAEFF712C}" type="slidenum">
              <a:rPr lang="nl-NL" smtClean="0"/>
              <a:t>‹nr.›</a:t>
            </a:fld>
            <a:endParaRPr lang="nl-NL"/>
          </a:p>
        </p:txBody>
      </p:sp>
    </p:spTree>
    <p:extLst>
      <p:ext uri="{BB962C8B-B14F-4D97-AF65-F5344CB8AC3E}">
        <p14:creationId xmlns:p14="http://schemas.microsoft.com/office/powerpoint/2010/main" val="3509167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met ruimte voor eigen foto">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Rechthoek 41"/>
          <p:cNvSpPr>
            <a:spLocks noSelect="1"/>
          </p:cNvSpPr>
          <p:nvPr userDrawn="1"/>
        </p:nvSpPr>
        <p:spPr bwMode="white">
          <a:xfrm>
            <a:off x="0" y="0"/>
            <a:ext cx="878400" cy="685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dirty="0"/>
          </a:p>
        </p:txBody>
      </p:sp>
      <p:grpSp>
        <p:nvGrpSpPr>
          <p:cNvPr id="36" name="logo"/>
          <p:cNvGrpSpPr>
            <a:grpSpLocks noSelect="1"/>
          </p:cNvGrpSpPr>
          <p:nvPr userDrawn="1"/>
        </p:nvGrpSpPr>
        <p:grpSpPr bwMode="black">
          <a:xfrm>
            <a:off x="205317" y="182033"/>
            <a:ext cx="2868083" cy="1619251"/>
            <a:chOff x="153988" y="136525"/>
            <a:chExt cx="2151062" cy="1214438"/>
          </a:xfrm>
        </p:grpSpPr>
        <p:sp>
          <p:nvSpPr>
            <p:cNvPr id="37" name="Freeform 7"/>
            <p:cNvSpPr>
              <a:spLocks noSelect="1"/>
            </p:cNvSpPr>
            <p:nvPr/>
          </p:nvSpPr>
          <p:spPr bwMode="black">
            <a:xfrm>
              <a:off x="153988" y="993775"/>
              <a:ext cx="357188" cy="357188"/>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38" name="Freeform 8"/>
            <p:cNvSpPr>
              <a:spLocks noSelect="1"/>
            </p:cNvSpPr>
            <p:nvPr/>
          </p:nvSpPr>
          <p:spPr bwMode="black">
            <a:xfrm>
              <a:off x="153988" y="136525"/>
              <a:ext cx="357188" cy="357188"/>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39" name="Freeform 9"/>
            <p:cNvSpPr>
              <a:spLocks noSelect="1"/>
            </p:cNvSpPr>
            <p:nvPr/>
          </p:nvSpPr>
          <p:spPr bwMode="black">
            <a:xfrm>
              <a:off x="153988" y="565150"/>
              <a:ext cx="357188" cy="357188"/>
            </a:xfrm>
            <a:custGeom>
              <a:avLst/>
              <a:gdLst/>
              <a:ahLst/>
              <a:cxnLst>
                <a:cxn ang="0">
                  <a:pos x="0" y="180"/>
                </a:cxn>
                <a:cxn ang="0">
                  <a:pos x="67" y="112"/>
                </a:cxn>
                <a:cxn ang="0">
                  <a:pos x="0" y="45"/>
                </a:cxn>
                <a:cxn ang="0">
                  <a:pos x="45" y="0"/>
                </a:cxn>
                <a:cxn ang="0">
                  <a:pos x="112" y="68"/>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8"/>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40" name="Freeform 10"/>
            <p:cNvSpPr>
              <a:spLocks noSelect="1"/>
            </p:cNvSpPr>
            <p:nvPr/>
          </p:nvSpPr>
          <p:spPr bwMode="black">
            <a:xfrm>
              <a:off x="854075" y="153988"/>
              <a:ext cx="1450975" cy="485775"/>
            </a:xfrm>
            <a:custGeom>
              <a:avLst/>
              <a:gdLst/>
              <a:ahLst/>
              <a:cxnLst>
                <a:cxn ang="0">
                  <a:pos x="1054" y="136"/>
                </a:cxn>
                <a:cxn ang="0">
                  <a:pos x="884" y="901"/>
                </a:cxn>
                <a:cxn ang="0">
                  <a:pos x="1075" y="1024"/>
                </a:cxn>
                <a:cxn ang="0">
                  <a:pos x="1645" y="1121"/>
                </a:cxn>
                <a:cxn ang="0">
                  <a:pos x="1987" y="802"/>
                </a:cxn>
                <a:cxn ang="0">
                  <a:pos x="2149" y="1103"/>
                </a:cxn>
                <a:cxn ang="0">
                  <a:pos x="2623" y="1103"/>
                </a:cxn>
                <a:cxn ang="0">
                  <a:pos x="3097" y="1103"/>
                </a:cxn>
                <a:cxn ang="0">
                  <a:pos x="2549" y="356"/>
                </a:cxn>
                <a:cxn ang="0">
                  <a:pos x="2149" y="1103"/>
                </a:cxn>
                <a:cxn ang="0">
                  <a:pos x="3838" y="1121"/>
                </a:cxn>
                <a:cxn ang="0">
                  <a:pos x="4180" y="802"/>
                </a:cxn>
                <a:cxn ang="0">
                  <a:pos x="5052" y="802"/>
                </a:cxn>
                <a:cxn ang="0">
                  <a:pos x="5019" y="975"/>
                </a:cxn>
                <a:cxn ang="0">
                  <a:pos x="4496" y="666"/>
                </a:cxn>
                <a:cxn ang="0">
                  <a:pos x="5405" y="1103"/>
                </a:cxn>
                <a:cxn ang="0">
                  <a:pos x="5888" y="1103"/>
                </a:cxn>
                <a:cxn ang="0">
                  <a:pos x="5395" y="374"/>
                </a:cxn>
                <a:cxn ang="0">
                  <a:pos x="6398" y="1121"/>
                </a:cxn>
                <a:cxn ang="0">
                  <a:pos x="6342" y="529"/>
                </a:cxn>
                <a:cxn ang="0">
                  <a:pos x="6159" y="163"/>
                </a:cxn>
                <a:cxn ang="0">
                  <a:pos x="7387" y="802"/>
                </a:cxn>
                <a:cxn ang="0">
                  <a:pos x="7353" y="975"/>
                </a:cxn>
                <a:cxn ang="0">
                  <a:pos x="6831" y="666"/>
                </a:cxn>
                <a:cxn ang="0">
                  <a:pos x="214" y="2702"/>
                </a:cxn>
                <a:cxn ang="0">
                  <a:pos x="633" y="1627"/>
                </a:cxn>
                <a:cxn ang="0">
                  <a:pos x="711" y="2292"/>
                </a:cxn>
                <a:cxn ang="0">
                  <a:pos x="1542" y="2119"/>
                </a:cxn>
                <a:cxn ang="0">
                  <a:pos x="2005" y="2119"/>
                </a:cxn>
                <a:cxn ang="0">
                  <a:pos x="2060" y="1955"/>
                </a:cxn>
                <a:cxn ang="0">
                  <a:pos x="1365" y="1973"/>
                </a:cxn>
                <a:cxn ang="0">
                  <a:pos x="2479" y="2190"/>
                </a:cxn>
                <a:cxn ang="0">
                  <a:pos x="2740" y="2720"/>
                </a:cxn>
                <a:cxn ang="0">
                  <a:pos x="3032" y="2066"/>
                </a:cxn>
                <a:cxn ang="0">
                  <a:pos x="3644" y="2543"/>
                </a:cxn>
                <a:cxn ang="0">
                  <a:pos x="3644" y="1973"/>
                </a:cxn>
                <a:cxn ang="0">
                  <a:pos x="3111" y="1973"/>
                </a:cxn>
                <a:cxn ang="0">
                  <a:pos x="4147" y="1955"/>
                </a:cxn>
                <a:cxn ang="0">
                  <a:pos x="4129" y="2575"/>
                </a:cxn>
                <a:cxn ang="0">
                  <a:pos x="4306" y="2265"/>
                </a:cxn>
                <a:cxn ang="0">
                  <a:pos x="5037" y="2128"/>
                </a:cxn>
                <a:cxn ang="0">
                  <a:pos x="4841" y="2088"/>
                </a:cxn>
                <a:cxn ang="0">
                  <a:pos x="5974" y="2702"/>
                </a:cxn>
                <a:cxn ang="0">
                  <a:pos x="5540" y="1955"/>
                </a:cxn>
                <a:cxn ang="0">
                  <a:pos x="5801" y="2702"/>
                </a:cxn>
                <a:cxn ang="0">
                  <a:pos x="5584" y="2556"/>
                </a:cxn>
                <a:cxn ang="0">
                  <a:pos x="6179" y="2072"/>
                </a:cxn>
                <a:cxn ang="0">
                  <a:pos x="6591" y="2248"/>
                </a:cxn>
                <a:cxn ang="0">
                  <a:pos x="6636" y="2702"/>
                </a:cxn>
                <a:cxn ang="0">
                  <a:pos x="6626" y="2376"/>
                </a:cxn>
                <a:cxn ang="0">
                  <a:pos x="7338" y="2119"/>
                </a:cxn>
                <a:cxn ang="0">
                  <a:pos x="7801" y="2119"/>
                </a:cxn>
                <a:cxn ang="0">
                  <a:pos x="7856" y="1955"/>
                </a:cxn>
                <a:cxn ang="0">
                  <a:pos x="7162" y="1973"/>
                </a:cxn>
              </a:cxnLst>
              <a:rect l="0" t="0" r="r" b="b"/>
              <a:pathLst>
                <a:path w="8119" h="2720">
                  <a:moveTo>
                    <a:pt x="1075" y="1024"/>
                  </a:moveTo>
                  <a:cubicBezTo>
                    <a:pt x="944" y="1094"/>
                    <a:pt x="796" y="1130"/>
                    <a:pt x="630" y="1130"/>
                  </a:cubicBezTo>
                  <a:cubicBezTo>
                    <a:pt x="299" y="1130"/>
                    <a:pt x="62" y="906"/>
                    <a:pt x="62" y="570"/>
                  </a:cubicBezTo>
                  <a:cubicBezTo>
                    <a:pt x="62" y="225"/>
                    <a:pt x="299" y="0"/>
                    <a:pt x="630" y="0"/>
                  </a:cubicBezTo>
                  <a:cubicBezTo>
                    <a:pt x="794" y="0"/>
                    <a:pt x="941" y="35"/>
                    <a:pt x="1054" y="136"/>
                  </a:cubicBezTo>
                  <a:cubicBezTo>
                    <a:pt x="913" y="278"/>
                    <a:pt x="913" y="278"/>
                    <a:pt x="913" y="278"/>
                  </a:cubicBezTo>
                  <a:cubicBezTo>
                    <a:pt x="844" y="212"/>
                    <a:pt x="739" y="174"/>
                    <a:pt x="632" y="174"/>
                  </a:cubicBezTo>
                  <a:cubicBezTo>
                    <a:pt x="410" y="174"/>
                    <a:pt x="263" y="344"/>
                    <a:pt x="263" y="558"/>
                  </a:cubicBezTo>
                  <a:cubicBezTo>
                    <a:pt x="263" y="787"/>
                    <a:pt x="410" y="957"/>
                    <a:pt x="632" y="957"/>
                  </a:cubicBezTo>
                  <a:cubicBezTo>
                    <a:pt x="729" y="957"/>
                    <a:pt x="817" y="939"/>
                    <a:pt x="884" y="901"/>
                  </a:cubicBezTo>
                  <a:cubicBezTo>
                    <a:pt x="884" y="647"/>
                    <a:pt x="884" y="647"/>
                    <a:pt x="884" y="647"/>
                  </a:cubicBezTo>
                  <a:cubicBezTo>
                    <a:pt x="664" y="647"/>
                    <a:pt x="664" y="647"/>
                    <a:pt x="664" y="647"/>
                  </a:cubicBezTo>
                  <a:cubicBezTo>
                    <a:pt x="664" y="474"/>
                    <a:pt x="664" y="474"/>
                    <a:pt x="664" y="474"/>
                  </a:cubicBezTo>
                  <a:cubicBezTo>
                    <a:pt x="1075" y="474"/>
                    <a:pt x="1075" y="474"/>
                    <a:pt x="1075" y="474"/>
                  </a:cubicBezTo>
                  <a:lnTo>
                    <a:pt x="1075" y="1024"/>
                  </a:lnTo>
                  <a:close/>
                  <a:moveTo>
                    <a:pt x="1987" y="802"/>
                  </a:moveTo>
                  <a:cubicBezTo>
                    <a:pt x="1987" y="752"/>
                    <a:pt x="1987" y="752"/>
                    <a:pt x="1987" y="752"/>
                  </a:cubicBezTo>
                  <a:cubicBezTo>
                    <a:pt x="1987" y="499"/>
                    <a:pt x="1848" y="356"/>
                    <a:pt x="1645" y="356"/>
                  </a:cubicBezTo>
                  <a:cubicBezTo>
                    <a:pt x="1425" y="356"/>
                    <a:pt x="1248" y="509"/>
                    <a:pt x="1248" y="739"/>
                  </a:cubicBezTo>
                  <a:cubicBezTo>
                    <a:pt x="1248" y="968"/>
                    <a:pt x="1425" y="1121"/>
                    <a:pt x="1645" y="1121"/>
                  </a:cubicBezTo>
                  <a:cubicBezTo>
                    <a:pt x="1760" y="1121"/>
                    <a:pt x="1868" y="1080"/>
                    <a:pt x="1953" y="975"/>
                  </a:cubicBezTo>
                  <a:cubicBezTo>
                    <a:pt x="1822" y="877"/>
                    <a:pt x="1822" y="877"/>
                    <a:pt x="1822" y="877"/>
                  </a:cubicBezTo>
                  <a:cubicBezTo>
                    <a:pt x="1777" y="933"/>
                    <a:pt x="1718" y="975"/>
                    <a:pt x="1627" y="975"/>
                  </a:cubicBezTo>
                  <a:cubicBezTo>
                    <a:pt x="1525" y="975"/>
                    <a:pt x="1443" y="910"/>
                    <a:pt x="1431" y="802"/>
                  </a:cubicBezTo>
                  <a:lnTo>
                    <a:pt x="1987" y="802"/>
                  </a:lnTo>
                  <a:close/>
                  <a:moveTo>
                    <a:pt x="1431" y="666"/>
                  </a:moveTo>
                  <a:cubicBezTo>
                    <a:pt x="1444" y="561"/>
                    <a:pt x="1511" y="493"/>
                    <a:pt x="1619" y="493"/>
                  </a:cubicBezTo>
                  <a:cubicBezTo>
                    <a:pt x="1733" y="493"/>
                    <a:pt x="1803" y="559"/>
                    <a:pt x="1804" y="666"/>
                  </a:cubicBezTo>
                  <a:lnTo>
                    <a:pt x="1431" y="666"/>
                  </a:lnTo>
                  <a:close/>
                  <a:moveTo>
                    <a:pt x="2149" y="1103"/>
                  </a:moveTo>
                  <a:cubicBezTo>
                    <a:pt x="2331" y="1103"/>
                    <a:pt x="2331" y="1103"/>
                    <a:pt x="2331" y="1103"/>
                  </a:cubicBezTo>
                  <a:cubicBezTo>
                    <a:pt x="2331" y="705"/>
                    <a:pt x="2331" y="705"/>
                    <a:pt x="2331" y="705"/>
                  </a:cubicBezTo>
                  <a:cubicBezTo>
                    <a:pt x="2331" y="608"/>
                    <a:pt x="2378" y="520"/>
                    <a:pt x="2499" y="520"/>
                  </a:cubicBezTo>
                  <a:cubicBezTo>
                    <a:pt x="2587" y="520"/>
                    <a:pt x="2623" y="579"/>
                    <a:pt x="2623" y="669"/>
                  </a:cubicBezTo>
                  <a:cubicBezTo>
                    <a:pt x="2623" y="1103"/>
                    <a:pt x="2623" y="1103"/>
                    <a:pt x="2623" y="1103"/>
                  </a:cubicBezTo>
                  <a:cubicBezTo>
                    <a:pt x="2805" y="1103"/>
                    <a:pt x="2805" y="1103"/>
                    <a:pt x="2805" y="1103"/>
                  </a:cubicBezTo>
                  <a:cubicBezTo>
                    <a:pt x="2805" y="708"/>
                    <a:pt x="2805" y="708"/>
                    <a:pt x="2805" y="708"/>
                  </a:cubicBezTo>
                  <a:cubicBezTo>
                    <a:pt x="2805" y="614"/>
                    <a:pt x="2848" y="520"/>
                    <a:pt x="2962" y="520"/>
                  </a:cubicBezTo>
                  <a:cubicBezTo>
                    <a:pt x="3070" y="520"/>
                    <a:pt x="3097" y="599"/>
                    <a:pt x="3097" y="690"/>
                  </a:cubicBezTo>
                  <a:cubicBezTo>
                    <a:pt x="3097" y="1103"/>
                    <a:pt x="3097" y="1103"/>
                    <a:pt x="3097" y="1103"/>
                  </a:cubicBezTo>
                  <a:cubicBezTo>
                    <a:pt x="3279" y="1103"/>
                    <a:pt x="3279" y="1103"/>
                    <a:pt x="3279" y="1103"/>
                  </a:cubicBezTo>
                  <a:cubicBezTo>
                    <a:pt x="3279" y="669"/>
                    <a:pt x="3279" y="669"/>
                    <a:pt x="3279" y="669"/>
                  </a:cubicBezTo>
                  <a:cubicBezTo>
                    <a:pt x="3279" y="494"/>
                    <a:pt x="3211" y="356"/>
                    <a:pt x="3017" y="356"/>
                  </a:cubicBezTo>
                  <a:cubicBezTo>
                    <a:pt x="2907" y="356"/>
                    <a:pt x="2830" y="398"/>
                    <a:pt x="2777" y="491"/>
                  </a:cubicBezTo>
                  <a:cubicBezTo>
                    <a:pt x="2739" y="400"/>
                    <a:pt x="2661" y="356"/>
                    <a:pt x="2549" y="356"/>
                  </a:cubicBezTo>
                  <a:cubicBezTo>
                    <a:pt x="2427" y="356"/>
                    <a:pt x="2357" y="420"/>
                    <a:pt x="2325" y="488"/>
                  </a:cubicBezTo>
                  <a:cubicBezTo>
                    <a:pt x="2322" y="488"/>
                    <a:pt x="2322" y="488"/>
                    <a:pt x="2322" y="488"/>
                  </a:cubicBezTo>
                  <a:cubicBezTo>
                    <a:pt x="2322" y="374"/>
                    <a:pt x="2322" y="374"/>
                    <a:pt x="2322" y="374"/>
                  </a:cubicBezTo>
                  <a:cubicBezTo>
                    <a:pt x="2149" y="374"/>
                    <a:pt x="2149" y="374"/>
                    <a:pt x="2149" y="374"/>
                  </a:cubicBezTo>
                  <a:lnTo>
                    <a:pt x="2149" y="1103"/>
                  </a:lnTo>
                  <a:close/>
                  <a:moveTo>
                    <a:pt x="4180" y="802"/>
                  </a:moveTo>
                  <a:cubicBezTo>
                    <a:pt x="4180" y="752"/>
                    <a:pt x="4180" y="752"/>
                    <a:pt x="4180" y="752"/>
                  </a:cubicBezTo>
                  <a:cubicBezTo>
                    <a:pt x="4180" y="499"/>
                    <a:pt x="4042" y="356"/>
                    <a:pt x="3838" y="356"/>
                  </a:cubicBezTo>
                  <a:cubicBezTo>
                    <a:pt x="3618" y="356"/>
                    <a:pt x="3442" y="509"/>
                    <a:pt x="3442" y="739"/>
                  </a:cubicBezTo>
                  <a:cubicBezTo>
                    <a:pt x="3442" y="968"/>
                    <a:pt x="3618" y="1121"/>
                    <a:pt x="3838" y="1121"/>
                  </a:cubicBezTo>
                  <a:cubicBezTo>
                    <a:pt x="3954" y="1121"/>
                    <a:pt x="4062" y="1080"/>
                    <a:pt x="4147" y="975"/>
                  </a:cubicBezTo>
                  <a:cubicBezTo>
                    <a:pt x="4016" y="877"/>
                    <a:pt x="4016" y="877"/>
                    <a:pt x="4016" y="877"/>
                  </a:cubicBezTo>
                  <a:cubicBezTo>
                    <a:pt x="3971" y="933"/>
                    <a:pt x="3911" y="975"/>
                    <a:pt x="3820" y="975"/>
                  </a:cubicBezTo>
                  <a:cubicBezTo>
                    <a:pt x="3718" y="975"/>
                    <a:pt x="3636" y="910"/>
                    <a:pt x="3624" y="802"/>
                  </a:cubicBezTo>
                  <a:lnTo>
                    <a:pt x="4180" y="802"/>
                  </a:lnTo>
                  <a:close/>
                  <a:moveTo>
                    <a:pt x="3624" y="666"/>
                  </a:moveTo>
                  <a:cubicBezTo>
                    <a:pt x="3638" y="561"/>
                    <a:pt x="3705" y="493"/>
                    <a:pt x="3813" y="493"/>
                  </a:cubicBezTo>
                  <a:cubicBezTo>
                    <a:pt x="3926" y="493"/>
                    <a:pt x="3996" y="559"/>
                    <a:pt x="3998" y="666"/>
                  </a:cubicBezTo>
                  <a:lnTo>
                    <a:pt x="3624" y="666"/>
                  </a:lnTo>
                  <a:close/>
                  <a:moveTo>
                    <a:pt x="5052" y="802"/>
                  </a:moveTo>
                  <a:cubicBezTo>
                    <a:pt x="5052" y="752"/>
                    <a:pt x="5052" y="752"/>
                    <a:pt x="5052" y="752"/>
                  </a:cubicBezTo>
                  <a:cubicBezTo>
                    <a:pt x="5052" y="499"/>
                    <a:pt x="4914" y="356"/>
                    <a:pt x="4710" y="356"/>
                  </a:cubicBezTo>
                  <a:cubicBezTo>
                    <a:pt x="4490" y="356"/>
                    <a:pt x="4314" y="509"/>
                    <a:pt x="4314" y="739"/>
                  </a:cubicBezTo>
                  <a:cubicBezTo>
                    <a:pt x="4314" y="968"/>
                    <a:pt x="4490" y="1121"/>
                    <a:pt x="4710" y="1121"/>
                  </a:cubicBezTo>
                  <a:cubicBezTo>
                    <a:pt x="4826" y="1121"/>
                    <a:pt x="4934" y="1080"/>
                    <a:pt x="5019" y="975"/>
                  </a:cubicBezTo>
                  <a:cubicBezTo>
                    <a:pt x="4888" y="877"/>
                    <a:pt x="4888" y="877"/>
                    <a:pt x="4888" y="877"/>
                  </a:cubicBezTo>
                  <a:cubicBezTo>
                    <a:pt x="4842" y="933"/>
                    <a:pt x="4783" y="975"/>
                    <a:pt x="4692" y="975"/>
                  </a:cubicBezTo>
                  <a:cubicBezTo>
                    <a:pt x="4590" y="975"/>
                    <a:pt x="4508" y="910"/>
                    <a:pt x="4496" y="802"/>
                  </a:cubicBezTo>
                  <a:lnTo>
                    <a:pt x="5052" y="802"/>
                  </a:lnTo>
                  <a:close/>
                  <a:moveTo>
                    <a:pt x="4496" y="666"/>
                  </a:moveTo>
                  <a:cubicBezTo>
                    <a:pt x="4510" y="561"/>
                    <a:pt x="4577" y="493"/>
                    <a:pt x="4684" y="493"/>
                  </a:cubicBezTo>
                  <a:cubicBezTo>
                    <a:pt x="4798" y="493"/>
                    <a:pt x="4868" y="559"/>
                    <a:pt x="4870" y="666"/>
                  </a:cubicBezTo>
                  <a:lnTo>
                    <a:pt x="4496" y="666"/>
                  </a:lnTo>
                  <a:close/>
                  <a:moveTo>
                    <a:pt x="5222" y="1103"/>
                  </a:moveTo>
                  <a:cubicBezTo>
                    <a:pt x="5405" y="1103"/>
                    <a:pt x="5405" y="1103"/>
                    <a:pt x="5405" y="1103"/>
                  </a:cubicBezTo>
                  <a:cubicBezTo>
                    <a:pt x="5405" y="705"/>
                    <a:pt x="5405" y="705"/>
                    <a:pt x="5405" y="705"/>
                  </a:cubicBezTo>
                  <a:cubicBezTo>
                    <a:pt x="5405" y="608"/>
                    <a:pt x="5452" y="520"/>
                    <a:pt x="5572" y="520"/>
                  </a:cubicBezTo>
                  <a:cubicBezTo>
                    <a:pt x="5699" y="520"/>
                    <a:pt x="5705" y="654"/>
                    <a:pt x="5705" y="734"/>
                  </a:cubicBezTo>
                  <a:cubicBezTo>
                    <a:pt x="5705" y="1103"/>
                    <a:pt x="5705" y="1103"/>
                    <a:pt x="5705" y="1103"/>
                  </a:cubicBezTo>
                  <a:cubicBezTo>
                    <a:pt x="5888" y="1103"/>
                    <a:pt x="5888" y="1103"/>
                    <a:pt x="5888" y="1103"/>
                  </a:cubicBezTo>
                  <a:cubicBezTo>
                    <a:pt x="5888" y="643"/>
                    <a:pt x="5888" y="643"/>
                    <a:pt x="5888" y="643"/>
                  </a:cubicBezTo>
                  <a:cubicBezTo>
                    <a:pt x="5888" y="494"/>
                    <a:pt x="5818" y="356"/>
                    <a:pt x="5622" y="356"/>
                  </a:cubicBezTo>
                  <a:cubicBezTo>
                    <a:pt x="5500" y="356"/>
                    <a:pt x="5432" y="418"/>
                    <a:pt x="5398" y="491"/>
                  </a:cubicBezTo>
                  <a:cubicBezTo>
                    <a:pt x="5395" y="491"/>
                    <a:pt x="5395" y="491"/>
                    <a:pt x="5395" y="491"/>
                  </a:cubicBezTo>
                  <a:cubicBezTo>
                    <a:pt x="5395" y="374"/>
                    <a:pt x="5395" y="374"/>
                    <a:pt x="5395" y="374"/>
                  </a:cubicBezTo>
                  <a:cubicBezTo>
                    <a:pt x="5222" y="374"/>
                    <a:pt x="5222" y="374"/>
                    <a:pt x="5222" y="374"/>
                  </a:cubicBezTo>
                  <a:lnTo>
                    <a:pt x="5222" y="1103"/>
                  </a:lnTo>
                  <a:close/>
                  <a:moveTo>
                    <a:pt x="6159" y="529"/>
                  </a:moveTo>
                  <a:cubicBezTo>
                    <a:pt x="6159" y="863"/>
                    <a:pt x="6159" y="863"/>
                    <a:pt x="6159" y="863"/>
                  </a:cubicBezTo>
                  <a:cubicBezTo>
                    <a:pt x="6159" y="1035"/>
                    <a:pt x="6205" y="1121"/>
                    <a:pt x="6398" y="1121"/>
                  </a:cubicBezTo>
                  <a:cubicBezTo>
                    <a:pt x="6441" y="1121"/>
                    <a:pt x="6504" y="1115"/>
                    <a:pt x="6542" y="1097"/>
                  </a:cubicBezTo>
                  <a:cubicBezTo>
                    <a:pt x="6542" y="944"/>
                    <a:pt x="6542" y="944"/>
                    <a:pt x="6542" y="944"/>
                  </a:cubicBezTo>
                  <a:cubicBezTo>
                    <a:pt x="6519" y="960"/>
                    <a:pt x="6475" y="966"/>
                    <a:pt x="6444" y="966"/>
                  </a:cubicBezTo>
                  <a:cubicBezTo>
                    <a:pt x="6363" y="966"/>
                    <a:pt x="6342" y="921"/>
                    <a:pt x="6342" y="848"/>
                  </a:cubicBezTo>
                  <a:cubicBezTo>
                    <a:pt x="6342" y="529"/>
                    <a:pt x="6342" y="529"/>
                    <a:pt x="6342" y="529"/>
                  </a:cubicBezTo>
                  <a:cubicBezTo>
                    <a:pt x="6542" y="529"/>
                    <a:pt x="6542" y="529"/>
                    <a:pt x="6542" y="529"/>
                  </a:cubicBezTo>
                  <a:cubicBezTo>
                    <a:pt x="6542" y="374"/>
                    <a:pt x="6542" y="374"/>
                    <a:pt x="6542" y="374"/>
                  </a:cubicBezTo>
                  <a:cubicBezTo>
                    <a:pt x="6342" y="374"/>
                    <a:pt x="6342" y="374"/>
                    <a:pt x="6342" y="374"/>
                  </a:cubicBezTo>
                  <a:cubicBezTo>
                    <a:pt x="6342" y="163"/>
                    <a:pt x="6342" y="163"/>
                    <a:pt x="6342" y="163"/>
                  </a:cubicBezTo>
                  <a:cubicBezTo>
                    <a:pt x="6159" y="163"/>
                    <a:pt x="6159" y="163"/>
                    <a:pt x="6159" y="163"/>
                  </a:cubicBezTo>
                  <a:cubicBezTo>
                    <a:pt x="6159" y="374"/>
                    <a:pt x="6159" y="374"/>
                    <a:pt x="6159" y="374"/>
                  </a:cubicBezTo>
                  <a:cubicBezTo>
                    <a:pt x="6009" y="374"/>
                    <a:pt x="6009" y="374"/>
                    <a:pt x="6009" y="374"/>
                  </a:cubicBezTo>
                  <a:cubicBezTo>
                    <a:pt x="6009" y="529"/>
                    <a:pt x="6009" y="529"/>
                    <a:pt x="6009" y="529"/>
                  </a:cubicBezTo>
                  <a:lnTo>
                    <a:pt x="6159" y="529"/>
                  </a:lnTo>
                  <a:close/>
                  <a:moveTo>
                    <a:pt x="7387" y="802"/>
                  </a:moveTo>
                  <a:cubicBezTo>
                    <a:pt x="7387" y="752"/>
                    <a:pt x="7387" y="752"/>
                    <a:pt x="7387" y="752"/>
                  </a:cubicBezTo>
                  <a:cubicBezTo>
                    <a:pt x="7387" y="499"/>
                    <a:pt x="7249" y="356"/>
                    <a:pt x="7045" y="356"/>
                  </a:cubicBezTo>
                  <a:cubicBezTo>
                    <a:pt x="6825" y="356"/>
                    <a:pt x="6649" y="509"/>
                    <a:pt x="6649" y="739"/>
                  </a:cubicBezTo>
                  <a:cubicBezTo>
                    <a:pt x="6649" y="968"/>
                    <a:pt x="6825" y="1121"/>
                    <a:pt x="7045" y="1121"/>
                  </a:cubicBezTo>
                  <a:cubicBezTo>
                    <a:pt x="7160" y="1121"/>
                    <a:pt x="7268" y="1080"/>
                    <a:pt x="7353" y="975"/>
                  </a:cubicBezTo>
                  <a:cubicBezTo>
                    <a:pt x="7223" y="877"/>
                    <a:pt x="7223" y="877"/>
                    <a:pt x="7223" y="877"/>
                  </a:cubicBezTo>
                  <a:cubicBezTo>
                    <a:pt x="7177" y="933"/>
                    <a:pt x="7118" y="975"/>
                    <a:pt x="7027" y="975"/>
                  </a:cubicBezTo>
                  <a:cubicBezTo>
                    <a:pt x="6925" y="975"/>
                    <a:pt x="6843" y="910"/>
                    <a:pt x="6831" y="802"/>
                  </a:cubicBezTo>
                  <a:lnTo>
                    <a:pt x="7387" y="802"/>
                  </a:lnTo>
                  <a:close/>
                  <a:moveTo>
                    <a:pt x="6831" y="666"/>
                  </a:moveTo>
                  <a:cubicBezTo>
                    <a:pt x="6844" y="561"/>
                    <a:pt x="6911" y="493"/>
                    <a:pt x="7019" y="493"/>
                  </a:cubicBezTo>
                  <a:cubicBezTo>
                    <a:pt x="7133" y="493"/>
                    <a:pt x="7203" y="559"/>
                    <a:pt x="7204" y="666"/>
                  </a:cubicBezTo>
                  <a:lnTo>
                    <a:pt x="6831" y="666"/>
                  </a:lnTo>
                  <a:close/>
                  <a:moveTo>
                    <a:pt x="0" y="2702"/>
                  </a:moveTo>
                  <a:cubicBezTo>
                    <a:pt x="214" y="2702"/>
                    <a:pt x="214" y="2702"/>
                    <a:pt x="214" y="2702"/>
                  </a:cubicBezTo>
                  <a:cubicBezTo>
                    <a:pt x="311" y="2456"/>
                    <a:pt x="311" y="2456"/>
                    <a:pt x="311" y="2456"/>
                  </a:cubicBezTo>
                  <a:cubicBezTo>
                    <a:pt x="777" y="2456"/>
                    <a:pt x="777" y="2456"/>
                    <a:pt x="777" y="2456"/>
                  </a:cubicBezTo>
                  <a:cubicBezTo>
                    <a:pt x="878" y="2702"/>
                    <a:pt x="878" y="2702"/>
                    <a:pt x="878" y="2702"/>
                  </a:cubicBezTo>
                  <a:cubicBezTo>
                    <a:pt x="1096" y="2702"/>
                    <a:pt x="1096" y="2702"/>
                    <a:pt x="1096" y="2702"/>
                  </a:cubicBezTo>
                  <a:cubicBezTo>
                    <a:pt x="633" y="1627"/>
                    <a:pt x="633" y="1627"/>
                    <a:pt x="633" y="1627"/>
                  </a:cubicBezTo>
                  <a:cubicBezTo>
                    <a:pt x="468" y="1627"/>
                    <a:pt x="468" y="1627"/>
                    <a:pt x="468" y="1627"/>
                  </a:cubicBezTo>
                  <a:lnTo>
                    <a:pt x="0" y="2702"/>
                  </a:lnTo>
                  <a:close/>
                  <a:moveTo>
                    <a:pt x="376" y="2292"/>
                  </a:moveTo>
                  <a:cubicBezTo>
                    <a:pt x="545" y="1855"/>
                    <a:pt x="545" y="1855"/>
                    <a:pt x="545" y="1855"/>
                  </a:cubicBezTo>
                  <a:cubicBezTo>
                    <a:pt x="711" y="2292"/>
                    <a:pt x="711" y="2292"/>
                    <a:pt x="711" y="2292"/>
                  </a:cubicBezTo>
                  <a:lnTo>
                    <a:pt x="376" y="2292"/>
                  </a:lnTo>
                  <a:close/>
                  <a:moveTo>
                    <a:pt x="1192" y="2702"/>
                  </a:moveTo>
                  <a:cubicBezTo>
                    <a:pt x="1375" y="2702"/>
                    <a:pt x="1375" y="2702"/>
                    <a:pt x="1375" y="2702"/>
                  </a:cubicBezTo>
                  <a:cubicBezTo>
                    <a:pt x="1375" y="2304"/>
                    <a:pt x="1375" y="2304"/>
                    <a:pt x="1375" y="2304"/>
                  </a:cubicBezTo>
                  <a:cubicBezTo>
                    <a:pt x="1375" y="2207"/>
                    <a:pt x="1422" y="2119"/>
                    <a:pt x="1542" y="2119"/>
                  </a:cubicBezTo>
                  <a:cubicBezTo>
                    <a:pt x="1630" y="2119"/>
                    <a:pt x="1666" y="2178"/>
                    <a:pt x="1666" y="2268"/>
                  </a:cubicBezTo>
                  <a:cubicBezTo>
                    <a:pt x="1666" y="2702"/>
                    <a:pt x="1666" y="2702"/>
                    <a:pt x="1666" y="2702"/>
                  </a:cubicBezTo>
                  <a:cubicBezTo>
                    <a:pt x="1848" y="2702"/>
                    <a:pt x="1848" y="2702"/>
                    <a:pt x="1848" y="2702"/>
                  </a:cubicBezTo>
                  <a:cubicBezTo>
                    <a:pt x="1848" y="2307"/>
                    <a:pt x="1848" y="2307"/>
                    <a:pt x="1848" y="2307"/>
                  </a:cubicBezTo>
                  <a:cubicBezTo>
                    <a:pt x="1848" y="2213"/>
                    <a:pt x="1891" y="2119"/>
                    <a:pt x="2005" y="2119"/>
                  </a:cubicBezTo>
                  <a:cubicBezTo>
                    <a:pt x="2113" y="2119"/>
                    <a:pt x="2140" y="2198"/>
                    <a:pt x="2140" y="2289"/>
                  </a:cubicBezTo>
                  <a:cubicBezTo>
                    <a:pt x="2140" y="2702"/>
                    <a:pt x="2140" y="2702"/>
                    <a:pt x="2140" y="2702"/>
                  </a:cubicBezTo>
                  <a:cubicBezTo>
                    <a:pt x="2322" y="2702"/>
                    <a:pt x="2322" y="2702"/>
                    <a:pt x="2322" y="2702"/>
                  </a:cubicBezTo>
                  <a:cubicBezTo>
                    <a:pt x="2322" y="2268"/>
                    <a:pt x="2322" y="2268"/>
                    <a:pt x="2322" y="2268"/>
                  </a:cubicBezTo>
                  <a:cubicBezTo>
                    <a:pt x="2322" y="2093"/>
                    <a:pt x="2254" y="1955"/>
                    <a:pt x="2060" y="1955"/>
                  </a:cubicBezTo>
                  <a:cubicBezTo>
                    <a:pt x="1950" y="1955"/>
                    <a:pt x="1873" y="1997"/>
                    <a:pt x="1820" y="2090"/>
                  </a:cubicBezTo>
                  <a:cubicBezTo>
                    <a:pt x="1782" y="1999"/>
                    <a:pt x="1704" y="1955"/>
                    <a:pt x="1592" y="1955"/>
                  </a:cubicBezTo>
                  <a:cubicBezTo>
                    <a:pt x="1470" y="1955"/>
                    <a:pt x="1400" y="2019"/>
                    <a:pt x="1368" y="2087"/>
                  </a:cubicBezTo>
                  <a:cubicBezTo>
                    <a:pt x="1365" y="2087"/>
                    <a:pt x="1365" y="2087"/>
                    <a:pt x="1365" y="2087"/>
                  </a:cubicBezTo>
                  <a:cubicBezTo>
                    <a:pt x="1365" y="1973"/>
                    <a:pt x="1365" y="1973"/>
                    <a:pt x="1365" y="1973"/>
                  </a:cubicBezTo>
                  <a:cubicBezTo>
                    <a:pt x="1192" y="1973"/>
                    <a:pt x="1192" y="1973"/>
                    <a:pt x="1192" y="1973"/>
                  </a:cubicBezTo>
                  <a:lnTo>
                    <a:pt x="1192" y="2702"/>
                  </a:lnTo>
                  <a:close/>
                  <a:moveTo>
                    <a:pt x="3032" y="2066"/>
                  </a:moveTo>
                  <a:cubicBezTo>
                    <a:pt x="2972" y="1985"/>
                    <a:pt x="2869" y="1955"/>
                    <a:pt x="2772" y="1955"/>
                  </a:cubicBezTo>
                  <a:cubicBezTo>
                    <a:pt x="2625" y="1955"/>
                    <a:pt x="2479" y="2028"/>
                    <a:pt x="2479" y="2190"/>
                  </a:cubicBezTo>
                  <a:cubicBezTo>
                    <a:pt x="2479" y="2468"/>
                    <a:pt x="2872" y="2350"/>
                    <a:pt x="2872" y="2500"/>
                  </a:cubicBezTo>
                  <a:cubicBezTo>
                    <a:pt x="2872" y="2558"/>
                    <a:pt x="2804" y="2584"/>
                    <a:pt x="2751" y="2584"/>
                  </a:cubicBezTo>
                  <a:cubicBezTo>
                    <a:pt x="2673" y="2584"/>
                    <a:pt x="2625" y="2546"/>
                    <a:pt x="2578" y="2494"/>
                  </a:cubicBezTo>
                  <a:cubicBezTo>
                    <a:pt x="2456" y="2608"/>
                    <a:pt x="2456" y="2608"/>
                    <a:pt x="2456" y="2608"/>
                  </a:cubicBezTo>
                  <a:cubicBezTo>
                    <a:pt x="2531" y="2691"/>
                    <a:pt x="2628" y="2720"/>
                    <a:pt x="2740" y="2720"/>
                  </a:cubicBezTo>
                  <a:cubicBezTo>
                    <a:pt x="2889" y="2720"/>
                    <a:pt x="3054" y="2660"/>
                    <a:pt x="3054" y="2486"/>
                  </a:cubicBezTo>
                  <a:cubicBezTo>
                    <a:pt x="3054" y="2202"/>
                    <a:pt x="2661" y="2309"/>
                    <a:pt x="2661" y="2178"/>
                  </a:cubicBezTo>
                  <a:cubicBezTo>
                    <a:pt x="2661" y="2123"/>
                    <a:pt x="2719" y="2101"/>
                    <a:pt x="2767" y="2101"/>
                  </a:cubicBezTo>
                  <a:cubicBezTo>
                    <a:pt x="2830" y="2101"/>
                    <a:pt x="2875" y="2126"/>
                    <a:pt x="2910" y="2175"/>
                  </a:cubicBezTo>
                  <a:lnTo>
                    <a:pt x="3032" y="2066"/>
                  </a:lnTo>
                  <a:close/>
                  <a:moveTo>
                    <a:pt x="3261" y="2128"/>
                  </a:moveTo>
                  <a:cubicBezTo>
                    <a:pt x="3261" y="2462"/>
                    <a:pt x="3261" y="2462"/>
                    <a:pt x="3261" y="2462"/>
                  </a:cubicBezTo>
                  <a:cubicBezTo>
                    <a:pt x="3261" y="2634"/>
                    <a:pt x="3307" y="2720"/>
                    <a:pt x="3500" y="2720"/>
                  </a:cubicBezTo>
                  <a:cubicBezTo>
                    <a:pt x="3542" y="2720"/>
                    <a:pt x="3606" y="2714"/>
                    <a:pt x="3644" y="2696"/>
                  </a:cubicBezTo>
                  <a:cubicBezTo>
                    <a:pt x="3644" y="2543"/>
                    <a:pt x="3644" y="2543"/>
                    <a:pt x="3644" y="2543"/>
                  </a:cubicBezTo>
                  <a:cubicBezTo>
                    <a:pt x="3621" y="2559"/>
                    <a:pt x="3577" y="2565"/>
                    <a:pt x="3545" y="2565"/>
                  </a:cubicBezTo>
                  <a:cubicBezTo>
                    <a:pt x="3465" y="2565"/>
                    <a:pt x="3443" y="2520"/>
                    <a:pt x="3443" y="2447"/>
                  </a:cubicBezTo>
                  <a:cubicBezTo>
                    <a:pt x="3443" y="2128"/>
                    <a:pt x="3443" y="2128"/>
                    <a:pt x="3443" y="2128"/>
                  </a:cubicBezTo>
                  <a:cubicBezTo>
                    <a:pt x="3644" y="2128"/>
                    <a:pt x="3644" y="2128"/>
                    <a:pt x="3644" y="2128"/>
                  </a:cubicBezTo>
                  <a:cubicBezTo>
                    <a:pt x="3644" y="1973"/>
                    <a:pt x="3644" y="1973"/>
                    <a:pt x="3644" y="1973"/>
                  </a:cubicBezTo>
                  <a:cubicBezTo>
                    <a:pt x="3443" y="1973"/>
                    <a:pt x="3443" y="1973"/>
                    <a:pt x="3443" y="1973"/>
                  </a:cubicBezTo>
                  <a:cubicBezTo>
                    <a:pt x="3443" y="1762"/>
                    <a:pt x="3443" y="1762"/>
                    <a:pt x="3443" y="1762"/>
                  </a:cubicBezTo>
                  <a:cubicBezTo>
                    <a:pt x="3261" y="1762"/>
                    <a:pt x="3261" y="1762"/>
                    <a:pt x="3261" y="1762"/>
                  </a:cubicBezTo>
                  <a:cubicBezTo>
                    <a:pt x="3261" y="1973"/>
                    <a:pt x="3261" y="1973"/>
                    <a:pt x="3261" y="1973"/>
                  </a:cubicBezTo>
                  <a:cubicBezTo>
                    <a:pt x="3111" y="1973"/>
                    <a:pt x="3111" y="1973"/>
                    <a:pt x="3111" y="1973"/>
                  </a:cubicBezTo>
                  <a:cubicBezTo>
                    <a:pt x="3111" y="2128"/>
                    <a:pt x="3111" y="2128"/>
                    <a:pt x="3111" y="2128"/>
                  </a:cubicBezTo>
                  <a:lnTo>
                    <a:pt x="3261" y="2128"/>
                  </a:lnTo>
                  <a:close/>
                  <a:moveTo>
                    <a:pt x="4488" y="2401"/>
                  </a:moveTo>
                  <a:cubicBezTo>
                    <a:pt x="4488" y="2351"/>
                    <a:pt x="4488" y="2351"/>
                    <a:pt x="4488" y="2351"/>
                  </a:cubicBezTo>
                  <a:cubicBezTo>
                    <a:pt x="4488" y="2098"/>
                    <a:pt x="4350" y="1955"/>
                    <a:pt x="4147" y="1955"/>
                  </a:cubicBezTo>
                  <a:cubicBezTo>
                    <a:pt x="3926" y="1955"/>
                    <a:pt x="3750" y="2108"/>
                    <a:pt x="3750" y="2338"/>
                  </a:cubicBezTo>
                  <a:cubicBezTo>
                    <a:pt x="3750" y="2567"/>
                    <a:pt x="3926" y="2720"/>
                    <a:pt x="4147" y="2720"/>
                  </a:cubicBezTo>
                  <a:cubicBezTo>
                    <a:pt x="4262" y="2720"/>
                    <a:pt x="4370" y="2679"/>
                    <a:pt x="4455" y="2575"/>
                  </a:cubicBezTo>
                  <a:cubicBezTo>
                    <a:pt x="4324" y="2476"/>
                    <a:pt x="4324" y="2476"/>
                    <a:pt x="4324" y="2476"/>
                  </a:cubicBezTo>
                  <a:cubicBezTo>
                    <a:pt x="4279" y="2532"/>
                    <a:pt x="4220" y="2575"/>
                    <a:pt x="4129" y="2575"/>
                  </a:cubicBezTo>
                  <a:cubicBezTo>
                    <a:pt x="4027" y="2575"/>
                    <a:pt x="3945" y="2509"/>
                    <a:pt x="3932" y="2401"/>
                  </a:cubicBezTo>
                  <a:lnTo>
                    <a:pt x="4488" y="2401"/>
                  </a:lnTo>
                  <a:close/>
                  <a:moveTo>
                    <a:pt x="3932" y="2265"/>
                  </a:moveTo>
                  <a:cubicBezTo>
                    <a:pt x="3946" y="2160"/>
                    <a:pt x="4013" y="2092"/>
                    <a:pt x="4121" y="2092"/>
                  </a:cubicBezTo>
                  <a:cubicBezTo>
                    <a:pt x="4235" y="2092"/>
                    <a:pt x="4305" y="2158"/>
                    <a:pt x="4306" y="2265"/>
                  </a:cubicBezTo>
                  <a:lnTo>
                    <a:pt x="3932" y="2265"/>
                  </a:lnTo>
                  <a:close/>
                  <a:moveTo>
                    <a:pt x="4659" y="2702"/>
                  </a:moveTo>
                  <a:cubicBezTo>
                    <a:pt x="4841" y="2702"/>
                    <a:pt x="4841" y="2702"/>
                    <a:pt x="4841" y="2702"/>
                  </a:cubicBezTo>
                  <a:cubicBezTo>
                    <a:pt x="4841" y="2312"/>
                    <a:pt x="4841" y="2312"/>
                    <a:pt x="4841" y="2312"/>
                  </a:cubicBezTo>
                  <a:cubicBezTo>
                    <a:pt x="4841" y="2272"/>
                    <a:pt x="4865" y="2128"/>
                    <a:pt x="5037" y="2128"/>
                  </a:cubicBezTo>
                  <a:cubicBezTo>
                    <a:pt x="5066" y="2128"/>
                    <a:pt x="5095" y="2134"/>
                    <a:pt x="5125" y="2142"/>
                  </a:cubicBezTo>
                  <a:cubicBezTo>
                    <a:pt x="5125" y="1965"/>
                    <a:pt x="5125" y="1965"/>
                    <a:pt x="5125" y="1965"/>
                  </a:cubicBezTo>
                  <a:cubicBezTo>
                    <a:pt x="5104" y="1959"/>
                    <a:pt x="5082" y="1955"/>
                    <a:pt x="5060" y="1955"/>
                  </a:cubicBezTo>
                  <a:cubicBezTo>
                    <a:pt x="4964" y="1955"/>
                    <a:pt x="4884" y="2005"/>
                    <a:pt x="4844" y="2088"/>
                  </a:cubicBezTo>
                  <a:cubicBezTo>
                    <a:pt x="4841" y="2088"/>
                    <a:pt x="4841" y="2088"/>
                    <a:pt x="4841" y="2088"/>
                  </a:cubicBezTo>
                  <a:cubicBezTo>
                    <a:pt x="4841" y="1973"/>
                    <a:pt x="4841" y="1973"/>
                    <a:pt x="4841" y="1973"/>
                  </a:cubicBezTo>
                  <a:cubicBezTo>
                    <a:pt x="4659" y="1973"/>
                    <a:pt x="4659" y="1973"/>
                    <a:pt x="4659" y="1973"/>
                  </a:cubicBezTo>
                  <a:lnTo>
                    <a:pt x="4659" y="2702"/>
                  </a:lnTo>
                  <a:close/>
                  <a:moveTo>
                    <a:pt x="5801" y="2702"/>
                  </a:moveTo>
                  <a:cubicBezTo>
                    <a:pt x="5974" y="2702"/>
                    <a:pt x="5974" y="2702"/>
                    <a:pt x="5974" y="2702"/>
                  </a:cubicBezTo>
                  <a:cubicBezTo>
                    <a:pt x="5974" y="1554"/>
                    <a:pt x="5974" y="1554"/>
                    <a:pt x="5974" y="1554"/>
                  </a:cubicBezTo>
                  <a:cubicBezTo>
                    <a:pt x="5792" y="1554"/>
                    <a:pt x="5792" y="1554"/>
                    <a:pt x="5792" y="1554"/>
                  </a:cubicBezTo>
                  <a:cubicBezTo>
                    <a:pt x="5792" y="2066"/>
                    <a:pt x="5792" y="2066"/>
                    <a:pt x="5792" y="2066"/>
                  </a:cubicBezTo>
                  <a:cubicBezTo>
                    <a:pt x="5787" y="2066"/>
                    <a:pt x="5787" y="2066"/>
                    <a:pt x="5787" y="2066"/>
                  </a:cubicBezTo>
                  <a:cubicBezTo>
                    <a:pt x="5749" y="2019"/>
                    <a:pt x="5676" y="1955"/>
                    <a:pt x="5540" y="1955"/>
                  </a:cubicBezTo>
                  <a:cubicBezTo>
                    <a:pt x="5332" y="1955"/>
                    <a:pt x="5187" y="2122"/>
                    <a:pt x="5187" y="2338"/>
                  </a:cubicBezTo>
                  <a:cubicBezTo>
                    <a:pt x="5187" y="2553"/>
                    <a:pt x="5322" y="2720"/>
                    <a:pt x="5547" y="2720"/>
                  </a:cubicBezTo>
                  <a:cubicBezTo>
                    <a:pt x="5649" y="2720"/>
                    <a:pt x="5745" y="2681"/>
                    <a:pt x="5798" y="2593"/>
                  </a:cubicBezTo>
                  <a:cubicBezTo>
                    <a:pt x="5801" y="2593"/>
                    <a:pt x="5801" y="2593"/>
                    <a:pt x="5801" y="2593"/>
                  </a:cubicBezTo>
                  <a:lnTo>
                    <a:pt x="5801" y="2702"/>
                  </a:lnTo>
                  <a:close/>
                  <a:moveTo>
                    <a:pt x="5584" y="2556"/>
                  </a:moveTo>
                  <a:cubicBezTo>
                    <a:pt x="5450" y="2556"/>
                    <a:pt x="5370" y="2451"/>
                    <a:pt x="5370" y="2338"/>
                  </a:cubicBezTo>
                  <a:cubicBezTo>
                    <a:pt x="5370" y="2224"/>
                    <a:pt x="5450" y="2119"/>
                    <a:pt x="5584" y="2119"/>
                  </a:cubicBezTo>
                  <a:cubicBezTo>
                    <a:pt x="5717" y="2119"/>
                    <a:pt x="5798" y="2224"/>
                    <a:pt x="5798" y="2338"/>
                  </a:cubicBezTo>
                  <a:cubicBezTo>
                    <a:pt x="5798" y="2451"/>
                    <a:pt x="5717" y="2556"/>
                    <a:pt x="5584" y="2556"/>
                  </a:cubicBezTo>
                  <a:moveTo>
                    <a:pt x="6636" y="2702"/>
                  </a:moveTo>
                  <a:cubicBezTo>
                    <a:pt x="6800" y="2702"/>
                    <a:pt x="6800" y="2702"/>
                    <a:pt x="6800" y="2702"/>
                  </a:cubicBezTo>
                  <a:cubicBezTo>
                    <a:pt x="6800" y="2283"/>
                    <a:pt x="6800" y="2283"/>
                    <a:pt x="6800" y="2283"/>
                  </a:cubicBezTo>
                  <a:cubicBezTo>
                    <a:pt x="6800" y="2180"/>
                    <a:pt x="6800" y="1955"/>
                    <a:pt x="6489" y="1955"/>
                  </a:cubicBezTo>
                  <a:cubicBezTo>
                    <a:pt x="6374" y="1955"/>
                    <a:pt x="6260" y="1990"/>
                    <a:pt x="6179" y="2072"/>
                  </a:cubicBezTo>
                  <a:cubicBezTo>
                    <a:pt x="6275" y="2167"/>
                    <a:pt x="6275" y="2167"/>
                    <a:pt x="6275" y="2167"/>
                  </a:cubicBezTo>
                  <a:cubicBezTo>
                    <a:pt x="6323" y="2122"/>
                    <a:pt x="6393" y="2092"/>
                    <a:pt x="6469" y="2092"/>
                  </a:cubicBezTo>
                  <a:cubicBezTo>
                    <a:pt x="6566" y="2092"/>
                    <a:pt x="6636" y="2139"/>
                    <a:pt x="6636" y="2228"/>
                  </a:cubicBezTo>
                  <a:cubicBezTo>
                    <a:pt x="6636" y="2248"/>
                    <a:pt x="6636" y="2248"/>
                    <a:pt x="6636" y="2248"/>
                  </a:cubicBezTo>
                  <a:cubicBezTo>
                    <a:pt x="6591" y="2248"/>
                    <a:pt x="6591" y="2248"/>
                    <a:pt x="6591" y="2248"/>
                  </a:cubicBezTo>
                  <a:cubicBezTo>
                    <a:pt x="6409" y="2248"/>
                    <a:pt x="6132" y="2265"/>
                    <a:pt x="6132" y="2502"/>
                  </a:cubicBezTo>
                  <a:cubicBezTo>
                    <a:pt x="6132" y="2646"/>
                    <a:pt x="6263" y="2720"/>
                    <a:pt x="6398" y="2720"/>
                  </a:cubicBezTo>
                  <a:cubicBezTo>
                    <a:pt x="6495" y="2720"/>
                    <a:pt x="6580" y="2684"/>
                    <a:pt x="6632" y="2602"/>
                  </a:cubicBezTo>
                  <a:cubicBezTo>
                    <a:pt x="6636" y="2602"/>
                    <a:pt x="6636" y="2602"/>
                    <a:pt x="6636" y="2602"/>
                  </a:cubicBezTo>
                  <a:lnTo>
                    <a:pt x="6636" y="2702"/>
                  </a:lnTo>
                  <a:close/>
                  <a:moveTo>
                    <a:pt x="6626" y="2417"/>
                  </a:moveTo>
                  <a:cubicBezTo>
                    <a:pt x="6626" y="2518"/>
                    <a:pt x="6566" y="2584"/>
                    <a:pt x="6442" y="2584"/>
                  </a:cubicBezTo>
                  <a:cubicBezTo>
                    <a:pt x="6383" y="2584"/>
                    <a:pt x="6314" y="2555"/>
                    <a:pt x="6314" y="2488"/>
                  </a:cubicBezTo>
                  <a:cubicBezTo>
                    <a:pt x="6314" y="2383"/>
                    <a:pt x="6488" y="2376"/>
                    <a:pt x="6588" y="2376"/>
                  </a:cubicBezTo>
                  <a:cubicBezTo>
                    <a:pt x="6626" y="2376"/>
                    <a:pt x="6626" y="2376"/>
                    <a:pt x="6626" y="2376"/>
                  </a:cubicBezTo>
                  <a:lnTo>
                    <a:pt x="6626" y="2417"/>
                  </a:lnTo>
                  <a:close/>
                  <a:moveTo>
                    <a:pt x="6989" y="2702"/>
                  </a:moveTo>
                  <a:cubicBezTo>
                    <a:pt x="7171" y="2702"/>
                    <a:pt x="7171" y="2702"/>
                    <a:pt x="7171" y="2702"/>
                  </a:cubicBezTo>
                  <a:cubicBezTo>
                    <a:pt x="7171" y="2304"/>
                    <a:pt x="7171" y="2304"/>
                    <a:pt x="7171" y="2304"/>
                  </a:cubicBezTo>
                  <a:cubicBezTo>
                    <a:pt x="7171" y="2207"/>
                    <a:pt x="7218" y="2119"/>
                    <a:pt x="7338" y="2119"/>
                  </a:cubicBezTo>
                  <a:cubicBezTo>
                    <a:pt x="7426" y="2119"/>
                    <a:pt x="7463" y="2178"/>
                    <a:pt x="7463" y="2268"/>
                  </a:cubicBezTo>
                  <a:cubicBezTo>
                    <a:pt x="7463" y="2702"/>
                    <a:pt x="7463" y="2702"/>
                    <a:pt x="7463" y="2702"/>
                  </a:cubicBezTo>
                  <a:cubicBezTo>
                    <a:pt x="7645" y="2702"/>
                    <a:pt x="7645" y="2702"/>
                    <a:pt x="7645" y="2702"/>
                  </a:cubicBezTo>
                  <a:cubicBezTo>
                    <a:pt x="7645" y="2307"/>
                    <a:pt x="7645" y="2307"/>
                    <a:pt x="7645" y="2307"/>
                  </a:cubicBezTo>
                  <a:cubicBezTo>
                    <a:pt x="7645" y="2213"/>
                    <a:pt x="7687" y="2119"/>
                    <a:pt x="7801" y="2119"/>
                  </a:cubicBezTo>
                  <a:cubicBezTo>
                    <a:pt x="7909" y="2119"/>
                    <a:pt x="7936" y="2198"/>
                    <a:pt x="7936" y="2289"/>
                  </a:cubicBezTo>
                  <a:cubicBezTo>
                    <a:pt x="7936" y="2702"/>
                    <a:pt x="7936" y="2702"/>
                    <a:pt x="7936" y="2702"/>
                  </a:cubicBezTo>
                  <a:cubicBezTo>
                    <a:pt x="8119" y="2702"/>
                    <a:pt x="8119" y="2702"/>
                    <a:pt x="8119" y="2702"/>
                  </a:cubicBezTo>
                  <a:cubicBezTo>
                    <a:pt x="8119" y="2268"/>
                    <a:pt x="8119" y="2268"/>
                    <a:pt x="8119" y="2268"/>
                  </a:cubicBezTo>
                  <a:cubicBezTo>
                    <a:pt x="8119" y="2093"/>
                    <a:pt x="8051" y="1955"/>
                    <a:pt x="7856" y="1955"/>
                  </a:cubicBezTo>
                  <a:cubicBezTo>
                    <a:pt x="7747" y="1955"/>
                    <a:pt x="7669" y="1997"/>
                    <a:pt x="7616" y="2090"/>
                  </a:cubicBezTo>
                  <a:cubicBezTo>
                    <a:pt x="7578" y="1999"/>
                    <a:pt x="7501" y="1955"/>
                    <a:pt x="7388" y="1955"/>
                  </a:cubicBezTo>
                  <a:cubicBezTo>
                    <a:pt x="7267" y="1955"/>
                    <a:pt x="7197" y="2019"/>
                    <a:pt x="7165" y="2087"/>
                  </a:cubicBezTo>
                  <a:cubicBezTo>
                    <a:pt x="7162" y="2087"/>
                    <a:pt x="7162" y="2087"/>
                    <a:pt x="7162" y="2087"/>
                  </a:cubicBezTo>
                  <a:cubicBezTo>
                    <a:pt x="7162" y="1973"/>
                    <a:pt x="7162" y="1973"/>
                    <a:pt x="7162" y="1973"/>
                  </a:cubicBezTo>
                  <a:cubicBezTo>
                    <a:pt x="6989" y="1973"/>
                    <a:pt x="6989" y="1973"/>
                    <a:pt x="6989" y="1973"/>
                  </a:cubicBezTo>
                  <a:lnTo>
                    <a:pt x="6989" y="270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grpSp>
      <p:sp>
        <p:nvSpPr>
          <p:cNvPr id="4" name="***Tijdelijke aanduiding voor datum 3"/>
          <p:cNvSpPr>
            <a:spLocks noGrp="1" noSelect="1"/>
          </p:cNvSpPr>
          <p:nvPr>
            <p:ph type="dt" sz="half" idx="10"/>
          </p:nvPr>
        </p:nvSpPr>
        <p:spPr bwMode="gray">
          <a:xfrm>
            <a:off x="1094400" y="6244800"/>
            <a:ext cx="2844800" cy="365125"/>
          </a:xfrm>
          <a:prstGeom prst="rect">
            <a:avLst/>
          </a:prstGeom>
        </p:spPr>
        <p:txBody>
          <a:bodyPr/>
          <a:lstStyle>
            <a:lvl1pPr algn="l">
              <a:defRPr sz="2133" b="1">
                <a:solidFill>
                  <a:schemeClr val="bg1"/>
                </a:solidFill>
              </a:defRPr>
            </a:lvl1pPr>
          </a:lstStyle>
          <a:p>
            <a:fld id="{4D2C3E03-5BAD-4A80-BBFA-E7F62F9B376C}" type="datetime1">
              <a:rPr lang="nl-NL" noProof="1" smtClean="0"/>
              <a:t>28-3-2023</a:t>
            </a:fld>
            <a:endParaRPr lang="nl-NL" noProof="1"/>
          </a:p>
        </p:txBody>
      </p:sp>
      <p:sp>
        <p:nvSpPr>
          <p:cNvPr id="2" name="Titel 1"/>
          <p:cNvSpPr>
            <a:spLocks noGrp="1" noSelect="1"/>
          </p:cNvSpPr>
          <p:nvPr>
            <p:ph type="ctrTitle" hasCustomPrompt="1"/>
          </p:nvPr>
        </p:nvSpPr>
        <p:spPr bwMode="gray">
          <a:xfrm>
            <a:off x="1094400" y="1972800"/>
            <a:ext cx="9792000" cy="1836000"/>
          </a:xfrm>
        </p:spPr>
        <p:txBody>
          <a:bodyPr anchor="t" anchorCtr="0"/>
          <a:lstStyle>
            <a:lvl1pPr algn="l">
              <a:defRPr sz="6133">
                <a:solidFill>
                  <a:schemeClr val="bg1"/>
                </a:solidFill>
              </a:defRPr>
            </a:lvl1pPr>
          </a:lstStyle>
          <a:p>
            <a:r>
              <a:rPr lang="nl-NL" noProof="1"/>
              <a:t>Titel</a:t>
            </a:r>
          </a:p>
        </p:txBody>
      </p:sp>
      <p:sp>
        <p:nvSpPr>
          <p:cNvPr id="3" name="Ondertitel 2"/>
          <p:cNvSpPr>
            <a:spLocks noGrp="1" noSelect="1"/>
          </p:cNvSpPr>
          <p:nvPr>
            <p:ph type="subTitle" idx="1" hasCustomPrompt="1"/>
          </p:nvPr>
        </p:nvSpPr>
        <p:spPr bwMode="gray">
          <a:xfrm>
            <a:off x="1094400" y="4012800"/>
            <a:ext cx="9792000" cy="1752600"/>
          </a:xfrm>
        </p:spPr>
        <p:txBody>
          <a:bodyPr/>
          <a:lstStyle>
            <a:lvl1pPr marL="0" indent="0" algn="l">
              <a:buNone/>
              <a:defRPr sz="40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noProof="1"/>
              <a:t>jaar / subtitel</a:t>
            </a:r>
          </a:p>
        </p:txBody>
      </p:sp>
      <p:sp>
        <p:nvSpPr>
          <p:cNvPr id="32" name="Afgeronde rechthoek 31"/>
          <p:cNvSpPr>
            <a:spLocks noSelect="1"/>
          </p:cNvSpPr>
          <p:nvPr userDrawn="1"/>
        </p:nvSpPr>
        <p:spPr bwMode="gray">
          <a:xfrm>
            <a:off x="-1728832" y="120016"/>
            <a:ext cx="1584000" cy="6549417"/>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1200" noProof="1">
                <a:solidFill>
                  <a:schemeClr val="tx1"/>
                </a:solidFill>
              </a:rPr>
              <a:t>Deze dia  is zo gemaakt dat je zelf een afbeelding kan invoegen. </a:t>
            </a:r>
          </a:p>
          <a:p>
            <a:pPr algn="l"/>
            <a:endParaRPr lang="nl-NL" sz="1200" noProof="1">
              <a:solidFill>
                <a:schemeClr val="tx1"/>
              </a:solidFill>
            </a:endParaRPr>
          </a:p>
          <a:p>
            <a:pPr algn="l"/>
            <a:r>
              <a:rPr lang="nl-NL" sz="1200" noProof="1">
                <a:solidFill>
                  <a:schemeClr val="tx1"/>
                </a:solidFill>
              </a:rPr>
              <a:t>Klik met de rechtermuisknop in de achtergrond en kies Achtergrond opmaken. Klik op Opvulling met figuur of bitmappatroon en dan op Invoegen uit bestand. Kies de afbeelding en klik op Invoegen en Sluiten.</a:t>
            </a:r>
          </a:p>
          <a:p>
            <a:pPr algn="l"/>
            <a:endParaRPr lang="nl-NL" sz="1200" noProof="1">
              <a:solidFill>
                <a:schemeClr val="tx1"/>
              </a:solidFill>
            </a:endParaRPr>
          </a:p>
          <a:p>
            <a:pPr algn="l"/>
            <a:r>
              <a:rPr lang="nl-NL" sz="1200" noProof="1">
                <a:solidFill>
                  <a:schemeClr val="tx1"/>
                </a:solidFill>
              </a:rPr>
              <a:t>Klik niet op Overal toepassen omdat de afbeelding dan op alle dia’s komt. Met ctrl + z kan je dit ongedaan maken.</a:t>
            </a:r>
          </a:p>
          <a:p>
            <a:pPr algn="l"/>
            <a:endParaRPr lang="nl-NL" sz="1200" noProof="1">
              <a:solidFill>
                <a:schemeClr val="tx1"/>
              </a:solidFill>
            </a:endParaRPr>
          </a:p>
          <a:p>
            <a:pPr algn="l"/>
            <a:r>
              <a:rPr lang="nl-NL" sz="1200" noProof="1">
                <a:solidFill>
                  <a:schemeClr val="tx1"/>
                </a:solidFill>
              </a:rPr>
              <a:t>Voor het mooiste resultaat is de beeldverhouding 1280 x 720 pixels. Het beeld blijft dan scherp en vervormt niet.</a:t>
            </a:r>
          </a:p>
        </p:txBody>
      </p:sp>
    </p:spTree>
    <p:extLst>
      <p:ext uri="{BB962C8B-B14F-4D97-AF65-F5344CB8AC3E}">
        <p14:creationId xmlns:p14="http://schemas.microsoft.com/office/powerpoint/2010/main" val="314514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kader">
    <p:spTree>
      <p:nvGrpSpPr>
        <p:cNvPr id="1" name=""/>
        <p:cNvGrpSpPr/>
        <p:nvPr/>
      </p:nvGrpSpPr>
      <p:grpSpPr>
        <a:xfrm>
          <a:off x="0" y="0"/>
          <a:ext cx="0" cy="0"/>
          <a:chOff x="0" y="0"/>
          <a:chExt cx="0" cy="0"/>
        </a:xfrm>
      </p:grpSpPr>
      <p:sp>
        <p:nvSpPr>
          <p:cNvPr id="2" name="Titel 1"/>
          <p:cNvSpPr>
            <a:spLocks noGrp="1" noSelect="1"/>
          </p:cNvSpPr>
          <p:nvPr>
            <p:ph type="title"/>
          </p:nvPr>
        </p:nvSpPr>
        <p:spPr bwMode="gray"/>
        <p:txBody>
          <a:bodyPr/>
          <a:lstStyle/>
          <a:p>
            <a:r>
              <a:rPr lang="nl-NL" noProof="1"/>
              <a:t>Klik om stijl te bewerken</a:t>
            </a:r>
          </a:p>
        </p:txBody>
      </p:sp>
      <p:sp>
        <p:nvSpPr>
          <p:cNvPr id="3" name="Tijdelijke aanduiding voor inhoud 2"/>
          <p:cNvSpPr>
            <a:spLocks noGrp="1" noSelect="1"/>
          </p:cNvSpPr>
          <p:nvPr>
            <p:ph idx="1"/>
          </p:nvPr>
        </p:nvSpPr>
        <p:spPr bwMode="gray"/>
        <p:txBody>
          <a:bodyPr/>
          <a:lstStyle/>
          <a:p>
            <a:pPr lvl="0"/>
            <a:r>
              <a:rPr lang="nl-NL" noProof="1"/>
              <a:t>Klikken om de tekststijl van het model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4" name="Tijdelijke aanduiding voor datum 3"/>
          <p:cNvSpPr>
            <a:spLocks noGrp="1" noSelect="1"/>
          </p:cNvSpPr>
          <p:nvPr>
            <p:ph type="dt" sz="half" idx="10"/>
          </p:nvPr>
        </p:nvSpPr>
        <p:spPr bwMode="gray"/>
        <p:txBody>
          <a:bodyPr/>
          <a:lstStyle/>
          <a:p>
            <a:fld id="{3F588DAA-D831-44BA-BE37-47C193032063}" type="datetime1">
              <a:rPr lang="nl-NL" smtClean="0"/>
              <a:t>28-3-2023</a:t>
            </a:fld>
            <a:endParaRPr lang="nl-NL" dirty="0"/>
          </a:p>
        </p:txBody>
      </p:sp>
      <p:sp>
        <p:nvSpPr>
          <p:cNvPr id="5" name="Tijdelijke aanduiding voor voettekst 4"/>
          <p:cNvSpPr>
            <a:spLocks noGrp="1" noSelect="1"/>
          </p:cNvSpPr>
          <p:nvPr>
            <p:ph type="ftr" sz="quarter" idx="11"/>
          </p:nvPr>
        </p:nvSpPr>
        <p:spPr bwMode="gray"/>
        <p:txBody>
          <a:bodyPr/>
          <a:lstStyle/>
          <a:p>
            <a:r>
              <a:rPr lang="nl-NL"/>
              <a:t>Via Invoegen | Koptekst en voettekst kunt u de tekst wijzigen</a:t>
            </a:r>
            <a:endParaRPr lang="nl-NL" dirty="0"/>
          </a:p>
        </p:txBody>
      </p:sp>
      <p:sp>
        <p:nvSpPr>
          <p:cNvPr id="6" name="Tijdelijke aanduiding voor dianummer 5"/>
          <p:cNvSpPr>
            <a:spLocks noGrp="1" noSelect="1"/>
          </p:cNvSpPr>
          <p:nvPr>
            <p:ph type="sldNum" sz="quarter" idx="12"/>
          </p:nvPr>
        </p:nvSpPr>
        <p:spPr bwMode="gray"/>
        <p:txBody>
          <a:bodyPr/>
          <a:lstStyle/>
          <a:p>
            <a:pPr algn="l"/>
            <a:r>
              <a:rPr lang="nl-NL" dirty="0"/>
              <a:t>| </a:t>
            </a:r>
            <a:fld id="{6C885DEC-5AE5-4403-A92E-278225061E43}" type="slidenum">
              <a:rPr lang="nl-NL" smtClean="0"/>
              <a:pPr algn="l"/>
              <a:t>‹nr.›</a:t>
            </a:fld>
            <a:endParaRPr lang="nl-NL" dirty="0"/>
          </a:p>
        </p:txBody>
      </p:sp>
    </p:spTree>
    <p:extLst>
      <p:ext uri="{BB962C8B-B14F-4D97-AF65-F5344CB8AC3E}">
        <p14:creationId xmlns:p14="http://schemas.microsoft.com/office/powerpoint/2010/main" val="324939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eldia rood">
    <p:spTree>
      <p:nvGrpSpPr>
        <p:cNvPr id="1" name=""/>
        <p:cNvGrpSpPr/>
        <p:nvPr/>
      </p:nvGrpSpPr>
      <p:grpSpPr>
        <a:xfrm>
          <a:off x="0" y="0"/>
          <a:ext cx="0" cy="0"/>
          <a:chOff x="0" y="0"/>
          <a:chExt cx="0" cy="0"/>
        </a:xfrm>
      </p:grpSpPr>
      <p:grpSp>
        <p:nvGrpSpPr>
          <p:cNvPr id="31" name="achtergrond"/>
          <p:cNvGrpSpPr>
            <a:grpSpLocks noSelect="1" noChangeAspect="1"/>
          </p:cNvGrpSpPr>
          <p:nvPr userDrawn="1"/>
        </p:nvGrpSpPr>
        <p:grpSpPr bwMode="ltGray">
          <a:xfrm>
            <a:off x="0" y="1"/>
            <a:ext cx="12192000" cy="6853767"/>
            <a:chOff x="0" y="0"/>
            <a:chExt cx="5760" cy="3238"/>
          </a:xfrm>
        </p:grpSpPr>
        <p:sp>
          <p:nvSpPr>
            <p:cNvPr id="32" name="Rectangle 5"/>
            <p:cNvSpPr>
              <a:spLocks noSelect="1" noChangeArrowheads="1"/>
            </p:cNvSpPr>
            <p:nvPr/>
          </p:nvSpPr>
          <p:spPr bwMode="ltGray">
            <a:xfrm>
              <a:off x="6" y="0"/>
              <a:ext cx="5754" cy="3238"/>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33" name="Rectangle 6"/>
            <p:cNvSpPr>
              <a:spLocks noSelect="1" noChangeArrowheads="1"/>
            </p:cNvSpPr>
            <p:nvPr/>
          </p:nvSpPr>
          <p:spPr bwMode="ltGray">
            <a:xfrm>
              <a:off x="0" y="0"/>
              <a:ext cx="416" cy="32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2400" dirty="0"/>
            </a:p>
          </p:txBody>
        </p:sp>
      </p:grpSp>
      <p:grpSp>
        <p:nvGrpSpPr>
          <p:cNvPr id="34" name="logo"/>
          <p:cNvGrpSpPr>
            <a:grpSpLocks noSelect="1"/>
          </p:cNvGrpSpPr>
          <p:nvPr userDrawn="1"/>
        </p:nvGrpSpPr>
        <p:grpSpPr bwMode="black">
          <a:xfrm>
            <a:off x="205317" y="182033"/>
            <a:ext cx="2868083" cy="1619251"/>
            <a:chOff x="153988" y="136525"/>
            <a:chExt cx="2151062" cy="1214438"/>
          </a:xfrm>
        </p:grpSpPr>
        <p:sp>
          <p:nvSpPr>
            <p:cNvPr id="35" name="Freeform 7"/>
            <p:cNvSpPr>
              <a:spLocks noSelect="1"/>
            </p:cNvSpPr>
            <p:nvPr/>
          </p:nvSpPr>
          <p:spPr bwMode="black">
            <a:xfrm>
              <a:off x="153988" y="993775"/>
              <a:ext cx="357188" cy="357188"/>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36" name="Freeform 8"/>
            <p:cNvSpPr>
              <a:spLocks noSelect="1"/>
            </p:cNvSpPr>
            <p:nvPr/>
          </p:nvSpPr>
          <p:spPr bwMode="black">
            <a:xfrm>
              <a:off x="153988" y="136525"/>
              <a:ext cx="357188" cy="357188"/>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37" name="Freeform 9"/>
            <p:cNvSpPr>
              <a:spLocks noSelect="1"/>
            </p:cNvSpPr>
            <p:nvPr/>
          </p:nvSpPr>
          <p:spPr bwMode="black">
            <a:xfrm>
              <a:off x="153988" y="565150"/>
              <a:ext cx="357188" cy="357188"/>
            </a:xfrm>
            <a:custGeom>
              <a:avLst/>
              <a:gdLst/>
              <a:ahLst/>
              <a:cxnLst>
                <a:cxn ang="0">
                  <a:pos x="0" y="180"/>
                </a:cxn>
                <a:cxn ang="0">
                  <a:pos x="67" y="112"/>
                </a:cxn>
                <a:cxn ang="0">
                  <a:pos x="0" y="45"/>
                </a:cxn>
                <a:cxn ang="0">
                  <a:pos x="45" y="0"/>
                </a:cxn>
                <a:cxn ang="0">
                  <a:pos x="112" y="68"/>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8"/>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38" name="Freeform 10"/>
            <p:cNvSpPr>
              <a:spLocks noSelect="1"/>
            </p:cNvSpPr>
            <p:nvPr/>
          </p:nvSpPr>
          <p:spPr bwMode="black">
            <a:xfrm>
              <a:off x="854075" y="153988"/>
              <a:ext cx="1450975" cy="485775"/>
            </a:xfrm>
            <a:custGeom>
              <a:avLst/>
              <a:gdLst/>
              <a:ahLst/>
              <a:cxnLst>
                <a:cxn ang="0">
                  <a:pos x="1054" y="136"/>
                </a:cxn>
                <a:cxn ang="0">
                  <a:pos x="884" y="901"/>
                </a:cxn>
                <a:cxn ang="0">
                  <a:pos x="1075" y="1024"/>
                </a:cxn>
                <a:cxn ang="0">
                  <a:pos x="1645" y="1121"/>
                </a:cxn>
                <a:cxn ang="0">
                  <a:pos x="1987" y="802"/>
                </a:cxn>
                <a:cxn ang="0">
                  <a:pos x="2149" y="1103"/>
                </a:cxn>
                <a:cxn ang="0">
                  <a:pos x="2623" y="1103"/>
                </a:cxn>
                <a:cxn ang="0">
                  <a:pos x="3097" y="1103"/>
                </a:cxn>
                <a:cxn ang="0">
                  <a:pos x="2549" y="356"/>
                </a:cxn>
                <a:cxn ang="0">
                  <a:pos x="2149" y="1103"/>
                </a:cxn>
                <a:cxn ang="0">
                  <a:pos x="3838" y="1121"/>
                </a:cxn>
                <a:cxn ang="0">
                  <a:pos x="4180" y="802"/>
                </a:cxn>
                <a:cxn ang="0">
                  <a:pos x="5052" y="802"/>
                </a:cxn>
                <a:cxn ang="0">
                  <a:pos x="5019" y="975"/>
                </a:cxn>
                <a:cxn ang="0">
                  <a:pos x="4496" y="666"/>
                </a:cxn>
                <a:cxn ang="0">
                  <a:pos x="5405" y="1103"/>
                </a:cxn>
                <a:cxn ang="0">
                  <a:pos x="5888" y="1103"/>
                </a:cxn>
                <a:cxn ang="0">
                  <a:pos x="5395" y="374"/>
                </a:cxn>
                <a:cxn ang="0">
                  <a:pos x="6398" y="1121"/>
                </a:cxn>
                <a:cxn ang="0">
                  <a:pos x="6342" y="529"/>
                </a:cxn>
                <a:cxn ang="0">
                  <a:pos x="6159" y="163"/>
                </a:cxn>
                <a:cxn ang="0">
                  <a:pos x="7387" y="802"/>
                </a:cxn>
                <a:cxn ang="0">
                  <a:pos x="7353" y="975"/>
                </a:cxn>
                <a:cxn ang="0">
                  <a:pos x="6831" y="666"/>
                </a:cxn>
                <a:cxn ang="0">
                  <a:pos x="214" y="2702"/>
                </a:cxn>
                <a:cxn ang="0">
                  <a:pos x="633" y="1627"/>
                </a:cxn>
                <a:cxn ang="0">
                  <a:pos x="711" y="2292"/>
                </a:cxn>
                <a:cxn ang="0">
                  <a:pos x="1542" y="2119"/>
                </a:cxn>
                <a:cxn ang="0">
                  <a:pos x="2005" y="2119"/>
                </a:cxn>
                <a:cxn ang="0">
                  <a:pos x="2060" y="1955"/>
                </a:cxn>
                <a:cxn ang="0">
                  <a:pos x="1365" y="1973"/>
                </a:cxn>
                <a:cxn ang="0">
                  <a:pos x="2479" y="2190"/>
                </a:cxn>
                <a:cxn ang="0">
                  <a:pos x="2740" y="2720"/>
                </a:cxn>
                <a:cxn ang="0">
                  <a:pos x="3032" y="2066"/>
                </a:cxn>
                <a:cxn ang="0">
                  <a:pos x="3644" y="2543"/>
                </a:cxn>
                <a:cxn ang="0">
                  <a:pos x="3644" y="1973"/>
                </a:cxn>
                <a:cxn ang="0">
                  <a:pos x="3111" y="1973"/>
                </a:cxn>
                <a:cxn ang="0">
                  <a:pos x="4147" y="1955"/>
                </a:cxn>
                <a:cxn ang="0">
                  <a:pos x="4129" y="2575"/>
                </a:cxn>
                <a:cxn ang="0">
                  <a:pos x="4306" y="2265"/>
                </a:cxn>
                <a:cxn ang="0">
                  <a:pos x="5037" y="2128"/>
                </a:cxn>
                <a:cxn ang="0">
                  <a:pos x="4841" y="2088"/>
                </a:cxn>
                <a:cxn ang="0">
                  <a:pos x="5974" y="2702"/>
                </a:cxn>
                <a:cxn ang="0">
                  <a:pos x="5540" y="1955"/>
                </a:cxn>
                <a:cxn ang="0">
                  <a:pos x="5801" y="2702"/>
                </a:cxn>
                <a:cxn ang="0">
                  <a:pos x="5584" y="2556"/>
                </a:cxn>
                <a:cxn ang="0">
                  <a:pos x="6179" y="2072"/>
                </a:cxn>
                <a:cxn ang="0">
                  <a:pos x="6591" y="2248"/>
                </a:cxn>
                <a:cxn ang="0">
                  <a:pos x="6636" y="2702"/>
                </a:cxn>
                <a:cxn ang="0">
                  <a:pos x="6626" y="2376"/>
                </a:cxn>
                <a:cxn ang="0">
                  <a:pos x="7338" y="2119"/>
                </a:cxn>
                <a:cxn ang="0">
                  <a:pos x="7801" y="2119"/>
                </a:cxn>
                <a:cxn ang="0">
                  <a:pos x="7856" y="1955"/>
                </a:cxn>
                <a:cxn ang="0">
                  <a:pos x="7162" y="1973"/>
                </a:cxn>
              </a:cxnLst>
              <a:rect l="0" t="0" r="r" b="b"/>
              <a:pathLst>
                <a:path w="8119" h="2720">
                  <a:moveTo>
                    <a:pt x="1075" y="1024"/>
                  </a:moveTo>
                  <a:cubicBezTo>
                    <a:pt x="944" y="1094"/>
                    <a:pt x="796" y="1130"/>
                    <a:pt x="630" y="1130"/>
                  </a:cubicBezTo>
                  <a:cubicBezTo>
                    <a:pt x="299" y="1130"/>
                    <a:pt x="62" y="906"/>
                    <a:pt x="62" y="570"/>
                  </a:cubicBezTo>
                  <a:cubicBezTo>
                    <a:pt x="62" y="225"/>
                    <a:pt x="299" y="0"/>
                    <a:pt x="630" y="0"/>
                  </a:cubicBezTo>
                  <a:cubicBezTo>
                    <a:pt x="794" y="0"/>
                    <a:pt x="941" y="35"/>
                    <a:pt x="1054" y="136"/>
                  </a:cubicBezTo>
                  <a:cubicBezTo>
                    <a:pt x="913" y="278"/>
                    <a:pt x="913" y="278"/>
                    <a:pt x="913" y="278"/>
                  </a:cubicBezTo>
                  <a:cubicBezTo>
                    <a:pt x="844" y="212"/>
                    <a:pt x="739" y="174"/>
                    <a:pt x="632" y="174"/>
                  </a:cubicBezTo>
                  <a:cubicBezTo>
                    <a:pt x="410" y="174"/>
                    <a:pt x="263" y="344"/>
                    <a:pt x="263" y="558"/>
                  </a:cubicBezTo>
                  <a:cubicBezTo>
                    <a:pt x="263" y="787"/>
                    <a:pt x="410" y="957"/>
                    <a:pt x="632" y="957"/>
                  </a:cubicBezTo>
                  <a:cubicBezTo>
                    <a:pt x="729" y="957"/>
                    <a:pt x="817" y="939"/>
                    <a:pt x="884" y="901"/>
                  </a:cubicBezTo>
                  <a:cubicBezTo>
                    <a:pt x="884" y="647"/>
                    <a:pt x="884" y="647"/>
                    <a:pt x="884" y="647"/>
                  </a:cubicBezTo>
                  <a:cubicBezTo>
                    <a:pt x="664" y="647"/>
                    <a:pt x="664" y="647"/>
                    <a:pt x="664" y="647"/>
                  </a:cubicBezTo>
                  <a:cubicBezTo>
                    <a:pt x="664" y="474"/>
                    <a:pt x="664" y="474"/>
                    <a:pt x="664" y="474"/>
                  </a:cubicBezTo>
                  <a:cubicBezTo>
                    <a:pt x="1075" y="474"/>
                    <a:pt x="1075" y="474"/>
                    <a:pt x="1075" y="474"/>
                  </a:cubicBezTo>
                  <a:lnTo>
                    <a:pt x="1075" y="1024"/>
                  </a:lnTo>
                  <a:close/>
                  <a:moveTo>
                    <a:pt x="1987" y="802"/>
                  </a:moveTo>
                  <a:cubicBezTo>
                    <a:pt x="1987" y="752"/>
                    <a:pt x="1987" y="752"/>
                    <a:pt x="1987" y="752"/>
                  </a:cubicBezTo>
                  <a:cubicBezTo>
                    <a:pt x="1987" y="499"/>
                    <a:pt x="1848" y="356"/>
                    <a:pt x="1645" y="356"/>
                  </a:cubicBezTo>
                  <a:cubicBezTo>
                    <a:pt x="1425" y="356"/>
                    <a:pt x="1248" y="509"/>
                    <a:pt x="1248" y="739"/>
                  </a:cubicBezTo>
                  <a:cubicBezTo>
                    <a:pt x="1248" y="968"/>
                    <a:pt x="1425" y="1121"/>
                    <a:pt x="1645" y="1121"/>
                  </a:cubicBezTo>
                  <a:cubicBezTo>
                    <a:pt x="1760" y="1121"/>
                    <a:pt x="1868" y="1080"/>
                    <a:pt x="1953" y="975"/>
                  </a:cubicBezTo>
                  <a:cubicBezTo>
                    <a:pt x="1822" y="877"/>
                    <a:pt x="1822" y="877"/>
                    <a:pt x="1822" y="877"/>
                  </a:cubicBezTo>
                  <a:cubicBezTo>
                    <a:pt x="1777" y="933"/>
                    <a:pt x="1718" y="975"/>
                    <a:pt x="1627" y="975"/>
                  </a:cubicBezTo>
                  <a:cubicBezTo>
                    <a:pt x="1525" y="975"/>
                    <a:pt x="1443" y="910"/>
                    <a:pt x="1431" y="802"/>
                  </a:cubicBezTo>
                  <a:lnTo>
                    <a:pt x="1987" y="802"/>
                  </a:lnTo>
                  <a:close/>
                  <a:moveTo>
                    <a:pt x="1431" y="666"/>
                  </a:moveTo>
                  <a:cubicBezTo>
                    <a:pt x="1444" y="561"/>
                    <a:pt x="1511" y="493"/>
                    <a:pt x="1619" y="493"/>
                  </a:cubicBezTo>
                  <a:cubicBezTo>
                    <a:pt x="1733" y="493"/>
                    <a:pt x="1803" y="559"/>
                    <a:pt x="1804" y="666"/>
                  </a:cubicBezTo>
                  <a:lnTo>
                    <a:pt x="1431" y="666"/>
                  </a:lnTo>
                  <a:close/>
                  <a:moveTo>
                    <a:pt x="2149" y="1103"/>
                  </a:moveTo>
                  <a:cubicBezTo>
                    <a:pt x="2331" y="1103"/>
                    <a:pt x="2331" y="1103"/>
                    <a:pt x="2331" y="1103"/>
                  </a:cubicBezTo>
                  <a:cubicBezTo>
                    <a:pt x="2331" y="705"/>
                    <a:pt x="2331" y="705"/>
                    <a:pt x="2331" y="705"/>
                  </a:cubicBezTo>
                  <a:cubicBezTo>
                    <a:pt x="2331" y="608"/>
                    <a:pt x="2378" y="520"/>
                    <a:pt x="2499" y="520"/>
                  </a:cubicBezTo>
                  <a:cubicBezTo>
                    <a:pt x="2587" y="520"/>
                    <a:pt x="2623" y="579"/>
                    <a:pt x="2623" y="669"/>
                  </a:cubicBezTo>
                  <a:cubicBezTo>
                    <a:pt x="2623" y="1103"/>
                    <a:pt x="2623" y="1103"/>
                    <a:pt x="2623" y="1103"/>
                  </a:cubicBezTo>
                  <a:cubicBezTo>
                    <a:pt x="2805" y="1103"/>
                    <a:pt x="2805" y="1103"/>
                    <a:pt x="2805" y="1103"/>
                  </a:cubicBezTo>
                  <a:cubicBezTo>
                    <a:pt x="2805" y="708"/>
                    <a:pt x="2805" y="708"/>
                    <a:pt x="2805" y="708"/>
                  </a:cubicBezTo>
                  <a:cubicBezTo>
                    <a:pt x="2805" y="614"/>
                    <a:pt x="2848" y="520"/>
                    <a:pt x="2962" y="520"/>
                  </a:cubicBezTo>
                  <a:cubicBezTo>
                    <a:pt x="3070" y="520"/>
                    <a:pt x="3097" y="599"/>
                    <a:pt x="3097" y="690"/>
                  </a:cubicBezTo>
                  <a:cubicBezTo>
                    <a:pt x="3097" y="1103"/>
                    <a:pt x="3097" y="1103"/>
                    <a:pt x="3097" y="1103"/>
                  </a:cubicBezTo>
                  <a:cubicBezTo>
                    <a:pt x="3279" y="1103"/>
                    <a:pt x="3279" y="1103"/>
                    <a:pt x="3279" y="1103"/>
                  </a:cubicBezTo>
                  <a:cubicBezTo>
                    <a:pt x="3279" y="669"/>
                    <a:pt x="3279" y="669"/>
                    <a:pt x="3279" y="669"/>
                  </a:cubicBezTo>
                  <a:cubicBezTo>
                    <a:pt x="3279" y="494"/>
                    <a:pt x="3211" y="356"/>
                    <a:pt x="3017" y="356"/>
                  </a:cubicBezTo>
                  <a:cubicBezTo>
                    <a:pt x="2907" y="356"/>
                    <a:pt x="2830" y="398"/>
                    <a:pt x="2777" y="491"/>
                  </a:cubicBezTo>
                  <a:cubicBezTo>
                    <a:pt x="2739" y="400"/>
                    <a:pt x="2661" y="356"/>
                    <a:pt x="2549" y="356"/>
                  </a:cubicBezTo>
                  <a:cubicBezTo>
                    <a:pt x="2427" y="356"/>
                    <a:pt x="2357" y="420"/>
                    <a:pt x="2325" y="488"/>
                  </a:cubicBezTo>
                  <a:cubicBezTo>
                    <a:pt x="2322" y="488"/>
                    <a:pt x="2322" y="488"/>
                    <a:pt x="2322" y="488"/>
                  </a:cubicBezTo>
                  <a:cubicBezTo>
                    <a:pt x="2322" y="374"/>
                    <a:pt x="2322" y="374"/>
                    <a:pt x="2322" y="374"/>
                  </a:cubicBezTo>
                  <a:cubicBezTo>
                    <a:pt x="2149" y="374"/>
                    <a:pt x="2149" y="374"/>
                    <a:pt x="2149" y="374"/>
                  </a:cubicBezTo>
                  <a:lnTo>
                    <a:pt x="2149" y="1103"/>
                  </a:lnTo>
                  <a:close/>
                  <a:moveTo>
                    <a:pt x="4180" y="802"/>
                  </a:moveTo>
                  <a:cubicBezTo>
                    <a:pt x="4180" y="752"/>
                    <a:pt x="4180" y="752"/>
                    <a:pt x="4180" y="752"/>
                  </a:cubicBezTo>
                  <a:cubicBezTo>
                    <a:pt x="4180" y="499"/>
                    <a:pt x="4042" y="356"/>
                    <a:pt x="3838" y="356"/>
                  </a:cubicBezTo>
                  <a:cubicBezTo>
                    <a:pt x="3618" y="356"/>
                    <a:pt x="3442" y="509"/>
                    <a:pt x="3442" y="739"/>
                  </a:cubicBezTo>
                  <a:cubicBezTo>
                    <a:pt x="3442" y="968"/>
                    <a:pt x="3618" y="1121"/>
                    <a:pt x="3838" y="1121"/>
                  </a:cubicBezTo>
                  <a:cubicBezTo>
                    <a:pt x="3954" y="1121"/>
                    <a:pt x="4062" y="1080"/>
                    <a:pt x="4147" y="975"/>
                  </a:cubicBezTo>
                  <a:cubicBezTo>
                    <a:pt x="4016" y="877"/>
                    <a:pt x="4016" y="877"/>
                    <a:pt x="4016" y="877"/>
                  </a:cubicBezTo>
                  <a:cubicBezTo>
                    <a:pt x="3971" y="933"/>
                    <a:pt x="3911" y="975"/>
                    <a:pt x="3820" y="975"/>
                  </a:cubicBezTo>
                  <a:cubicBezTo>
                    <a:pt x="3718" y="975"/>
                    <a:pt x="3636" y="910"/>
                    <a:pt x="3624" y="802"/>
                  </a:cubicBezTo>
                  <a:lnTo>
                    <a:pt x="4180" y="802"/>
                  </a:lnTo>
                  <a:close/>
                  <a:moveTo>
                    <a:pt x="3624" y="666"/>
                  </a:moveTo>
                  <a:cubicBezTo>
                    <a:pt x="3638" y="561"/>
                    <a:pt x="3705" y="493"/>
                    <a:pt x="3813" y="493"/>
                  </a:cubicBezTo>
                  <a:cubicBezTo>
                    <a:pt x="3926" y="493"/>
                    <a:pt x="3996" y="559"/>
                    <a:pt x="3998" y="666"/>
                  </a:cubicBezTo>
                  <a:lnTo>
                    <a:pt x="3624" y="666"/>
                  </a:lnTo>
                  <a:close/>
                  <a:moveTo>
                    <a:pt x="5052" y="802"/>
                  </a:moveTo>
                  <a:cubicBezTo>
                    <a:pt x="5052" y="752"/>
                    <a:pt x="5052" y="752"/>
                    <a:pt x="5052" y="752"/>
                  </a:cubicBezTo>
                  <a:cubicBezTo>
                    <a:pt x="5052" y="499"/>
                    <a:pt x="4914" y="356"/>
                    <a:pt x="4710" y="356"/>
                  </a:cubicBezTo>
                  <a:cubicBezTo>
                    <a:pt x="4490" y="356"/>
                    <a:pt x="4314" y="509"/>
                    <a:pt x="4314" y="739"/>
                  </a:cubicBezTo>
                  <a:cubicBezTo>
                    <a:pt x="4314" y="968"/>
                    <a:pt x="4490" y="1121"/>
                    <a:pt x="4710" y="1121"/>
                  </a:cubicBezTo>
                  <a:cubicBezTo>
                    <a:pt x="4826" y="1121"/>
                    <a:pt x="4934" y="1080"/>
                    <a:pt x="5019" y="975"/>
                  </a:cubicBezTo>
                  <a:cubicBezTo>
                    <a:pt x="4888" y="877"/>
                    <a:pt x="4888" y="877"/>
                    <a:pt x="4888" y="877"/>
                  </a:cubicBezTo>
                  <a:cubicBezTo>
                    <a:pt x="4842" y="933"/>
                    <a:pt x="4783" y="975"/>
                    <a:pt x="4692" y="975"/>
                  </a:cubicBezTo>
                  <a:cubicBezTo>
                    <a:pt x="4590" y="975"/>
                    <a:pt x="4508" y="910"/>
                    <a:pt x="4496" y="802"/>
                  </a:cubicBezTo>
                  <a:lnTo>
                    <a:pt x="5052" y="802"/>
                  </a:lnTo>
                  <a:close/>
                  <a:moveTo>
                    <a:pt x="4496" y="666"/>
                  </a:moveTo>
                  <a:cubicBezTo>
                    <a:pt x="4510" y="561"/>
                    <a:pt x="4577" y="493"/>
                    <a:pt x="4684" y="493"/>
                  </a:cubicBezTo>
                  <a:cubicBezTo>
                    <a:pt x="4798" y="493"/>
                    <a:pt x="4868" y="559"/>
                    <a:pt x="4870" y="666"/>
                  </a:cubicBezTo>
                  <a:lnTo>
                    <a:pt x="4496" y="666"/>
                  </a:lnTo>
                  <a:close/>
                  <a:moveTo>
                    <a:pt x="5222" y="1103"/>
                  </a:moveTo>
                  <a:cubicBezTo>
                    <a:pt x="5405" y="1103"/>
                    <a:pt x="5405" y="1103"/>
                    <a:pt x="5405" y="1103"/>
                  </a:cubicBezTo>
                  <a:cubicBezTo>
                    <a:pt x="5405" y="705"/>
                    <a:pt x="5405" y="705"/>
                    <a:pt x="5405" y="705"/>
                  </a:cubicBezTo>
                  <a:cubicBezTo>
                    <a:pt x="5405" y="608"/>
                    <a:pt x="5452" y="520"/>
                    <a:pt x="5572" y="520"/>
                  </a:cubicBezTo>
                  <a:cubicBezTo>
                    <a:pt x="5699" y="520"/>
                    <a:pt x="5705" y="654"/>
                    <a:pt x="5705" y="734"/>
                  </a:cubicBezTo>
                  <a:cubicBezTo>
                    <a:pt x="5705" y="1103"/>
                    <a:pt x="5705" y="1103"/>
                    <a:pt x="5705" y="1103"/>
                  </a:cubicBezTo>
                  <a:cubicBezTo>
                    <a:pt x="5888" y="1103"/>
                    <a:pt x="5888" y="1103"/>
                    <a:pt x="5888" y="1103"/>
                  </a:cubicBezTo>
                  <a:cubicBezTo>
                    <a:pt x="5888" y="643"/>
                    <a:pt x="5888" y="643"/>
                    <a:pt x="5888" y="643"/>
                  </a:cubicBezTo>
                  <a:cubicBezTo>
                    <a:pt x="5888" y="494"/>
                    <a:pt x="5818" y="356"/>
                    <a:pt x="5622" y="356"/>
                  </a:cubicBezTo>
                  <a:cubicBezTo>
                    <a:pt x="5500" y="356"/>
                    <a:pt x="5432" y="418"/>
                    <a:pt x="5398" y="491"/>
                  </a:cubicBezTo>
                  <a:cubicBezTo>
                    <a:pt x="5395" y="491"/>
                    <a:pt x="5395" y="491"/>
                    <a:pt x="5395" y="491"/>
                  </a:cubicBezTo>
                  <a:cubicBezTo>
                    <a:pt x="5395" y="374"/>
                    <a:pt x="5395" y="374"/>
                    <a:pt x="5395" y="374"/>
                  </a:cubicBezTo>
                  <a:cubicBezTo>
                    <a:pt x="5222" y="374"/>
                    <a:pt x="5222" y="374"/>
                    <a:pt x="5222" y="374"/>
                  </a:cubicBezTo>
                  <a:lnTo>
                    <a:pt x="5222" y="1103"/>
                  </a:lnTo>
                  <a:close/>
                  <a:moveTo>
                    <a:pt x="6159" y="529"/>
                  </a:moveTo>
                  <a:cubicBezTo>
                    <a:pt x="6159" y="863"/>
                    <a:pt x="6159" y="863"/>
                    <a:pt x="6159" y="863"/>
                  </a:cubicBezTo>
                  <a:cubicBezTo>
                    <a:pt x="6159" y="1035"/>
                    <a:pt x="6205" y="1121"/>
                    <a:pt x="6398" y="1121"/>
                  </a:cubicBezTo>
                  <a:cubicBezTo>
                    <a:pt x="6441" y="1121"/>
                    <a:pt x="6504" y="1115"/>
                    <a:pt x="6542" y="1097"/>
                  </a:cubicBezTo>
                  <a:cubicBezTo>
                    <a:pt x="6542" y="944"/>
                    <a:pt x="6542" y="944"/>
                    <a:pt x="6542" y="944"/>
                  </a:cubicBezTo>
                  <a:cubicBezTo>
                    <a:pt x="6519" y="960"/>
                    <a:pt x="6475" y="966"/>
                    <a:pt x="6444" y="966"/>
                  </a:cubicBezTo>
                  <a:cubicBezTo>
                    <a:pt x="6363" y="966"/>
                    <a:pt x="6342" y="921"/>
                    <a:pt x="6342" y="848"/>
                  </a:cubicBezTo>
                  <a:cubicBezTo>
                    <a:pt x="6342" y="529"/>
                    <a:pt x="6342" y="529"/>
                    <a:pt x="6342" y="529"/>
                  </a:cubicBezTo>
                  <a:cubicBezTo>
                    <a:pt x="6542" y="529"/>
                    <a:pt x="6542" y="529"/>
                    <a:pt x="6542" y="529"/>
                  </a:cubicBezTo>
                  <a:cubicBezTo>
                    <a:pt x="6542" y="374"/>
                    <a:pt x="6542" y="374"/>
                    <a:pt x="6542" y="374"/>
                  </a:cubicBezTo>
                  <a:cubicBezTo>
                    <a:pt x="6342" y="374"/>
                    <a:pt x="6342" y="374"/>
                    <a:pt x="6342" y="374"/>
                  </a:cubicBezTo>
                  <a:cubicBezTo>
                    <a:pt x="6342" y="163"/>
                    <a:pt x="6342" y="163"/>
                    <a:pt x="6342" y="163"/>
                  </a:cubicBezTo>
                  <a:cubicBezTo>
                    <a:pt x="6159" y="163"/>
                    <a:pt x="6159" y="163"/>
                    <a:pt x="6159" y="163"/>
                  </a:cubicBezTo>
                  <a:cubicBezTo>
                    <a:pt x="6159" y="374"/>
                    <a:pt x="6159" y="374"/>
                    <a:pt x="6159" y="374"/>
                  </a:cubicBezTo>
                  <a:cubicBezTo>
                    <a:pt x="6009" y="374"/>
                    <a:pt x="6009" y="374"/>
                    <a:pt x="6009" y="374"/>
                  </a:cubicBezTo>
                  <a:cubicBezTo>
                    <a:pt x="6009" y="529"/>
                    <a:pt x="6009" y="529"/>
                    <a:pt x="6009" y="529"/>
                  </a:cubicBezTo>
                  <a:lnTo>
                    <a:pt x="6159" y="529"/>
                  </a:lnTo>
                  <a:close/>
                  <a:moveTo>
                    <a:pt x="7387" y="802"/>
                  </a:moveTo>
                  <a:cubicBezTo>
                    <a:pt x="7387" y="752"/>
                    <a:pt x="7387" y="752"/>
                    <a:pt x="7387" y="752"/>
                  </a:cubicBezTo>
                  <a:cubicBezTo>
                    <a:pt x="7387" y="499"/>
                    <a:pt x="7249" y="356"/>
                    <a:pt x="7045" y="356"/>
                  </a:cubicBezTo>
                  <a:cubicBezTo>
                    <a:pt x="6825" y="356"/>
                    <a:pt x="6649" y="509"/>
                    <a:pt x="6649" y="739"/>
                  </a:cubicBezTo>
                  <a:cubicBezTo>
                    <a:pt x="6649" y="968"/>
                    <a:pt x="6825" y="1121"/>
                    <a:pt x="7045" y="1121"/>
                  </a:cubicBezTo>
                  <a:cubicBezTo>
                    <a:pt x="7160" y="1121"/>
                    <a:pt x="7268" y="1080"/>
                    <a:pt x="7353" y="975"/>
                  </a:cubicBezTo>
                  <a:cubicBezTo>
                    <a:pt x="7223" y="877"/>
                    <a:pt x="7223" y="877"/>
                    <a:pt x="7223" y="877"/>
                  </a:cubicBezTo>
                  <a:cubicBezTo>
                    <a:pt x="7177" y="933"/>
                    <a:pt x="7118" y="975"/>
                    <a:pt x="7027" y="975"/>
                  </a:cubicBezTo>
                  <a:cubicBezTo>
                    <a:pt x="6925" y="975"/>
                    <a:pt x="6843" y="910"/>
                    <a:pt x="6831" y="802"/>
                  </a:cubicBezTo>
                  <a:lnTo>
                    <a:pt x="7387" y="802"/>
                  </a:lnTo>
                  <a:close/>
                  <a:moveTo>
                    <a:pt x="6831" y="666"/>
                  </a:moveTo>
                  <a:cubicBezTo>
                    <a:pt x="6844" y="561"/>
                    <a:pt x="6911" y="493"/>
                    <a:pt x="7019" y="493"/>
                  </a:cubicBezTo>
                  <a:cubicBezTo>
                    <a:pt x="7133" y="493"/>
                    <a:pt x="7203" y="559"/>
                    <a:pt x="7204" y="666"/>
                  </a:cubicBezTo>
                  <a:lnTo>
                    <a:pt x="6831" y="666"/>
                  </a:lnTo>
                  <a:close/>
                  <a:moveTo>
                    <a:pt x="0" y="2702"/>
                  </a:moveTo>
                  <a:cubicBezTo>
                    <a:pt x="214" y="2702"/>
                    <a:pt x="214" y="2702"/>
                    <a:pt x="214" y="2702"/>
                  </a:cubicBezTo>
                  <a:cubicBezTo>
                    <a:pt x="311" y="2456"/>
                    <a:pt x="311" y="2456"/>
                    <a:pt x="311" y="2456"/>
                  </a:cubicBezTo>
                  <a:cubicBezTo>
                    <a:pt x="777" y="2456"/>
                    <a:pt x="777" y="2456"/>
                    <a:pt x="777" y="2456"/>
                  </a:cubicBezTo>
                  <a:cubicBezTo>
                    <a:pt x="878" y="2702"/>
                    <a:pt x="878" y="2702"/>
                    <a:pt x="878" y="2702"/>
                  </a:cubicBezTo>
                  <a:cubicBezTo>
                    <a:pt x="1096" y="2702"/>
                    <a:pt x="1096" y="2702"/>
                    <a:pt x="1096" y="2702"/>
                  </a:cubicBezTo>
                  <a:cubicBezTo>
                    <a:pt x="633" y="1627"/>
                    <a:pt x="633" y="1627"/>
                    <a:pt x="633" y="1627"/>
                  </a:cubicBezTo>
                  <a:cubicBezTo>
                    <a:pt x="468" y="1627"/>
                    <a:pt x="468" y="1627"/>
                    <a:pt x="468" y="1627"/>
                  </a:cubicBezTo>
                  <a:lnTo>
                    <a:pt x="0" y="2702"/>
                  </a:lnTo>
                  <a:close/>
                  <a:moveTo>
                    <a:pt x="376" y="2292"/>
                  </a:moveTo>
                  <a:cubicBezTo>
                    <a:pt x="545" y="1855"/>
                    <a:pt x="545" y="1855"/>
                    <a:pt x="545" y="1855"/>
                  </a:cubicBezTo>
                  <a:cubicBezTo>
                    <a:pt x="711" y="2292"/>
                    <a:pt x="711" y="2292"/>
                    <a:pt x="711" y="2292"/>
                  </a:cubicBezTo>
                  <a:lnTo>
                    <a:pt x="376" y="2292"/>
                  </a:lnTo>
                  <a:close/>
                  <a:moveTo>
                    <a:pt x="1192" y="2702"/>
                  </a:moveTo>
                  <a:cubicBezTo>
                    <a:pt x="1375" y="2702"/>
                    <a:pt x="1375" y="2702"/>
                    <a:pt x="1375" y="2702"/>
                  </a:cubicBezTo>
                  <a:cubicBezTo>
                    <a:pt x="1375" y="2304"/>
                    <a:pt x="1375" y="2304"/>
                    <a:pt x="1375" y="2304"/>
                  </a:cubicBezTo>
                  <a:cubicBezTo>
                    <a:pt x="1375" y="2207"/>
                    <a:pt x="1422" y="2119"/>
                    <a:pt x="1542" y="2119"/>
                  </a:cubicBezTo>
                  <a:cubicBezTo>
                    <a:pt x="1630" y="2119"/>
                    <a:pt x="1666" y="2178"/>
                    <a:pt x="1666" y="2268"/>
                  </a:cubicBezTo>
                  <a:cubicBezTo>
                    <a:pt x="1666" y="2702"/>
                    <a:pt x="1666" y="2702"/>
                    <a:pt x="1666" y="2702"/>
                  </a:cubicBezTo>
                  <a:cubicBezTo>
                    <a:pt x="1848" y="2702"/>
                    <a:pt x="1848" y="2702"/>
                    <a:pt x="1848" y="2702"/>
                  </a:cubicBezTo>
                  <a:cubicBezTo>
                    <a:pt x="1848" y="2307"/>
                    <a:pt x="1848" y="2307"/>
                    <a:pt x="1848" y="2307"/>
                  </a:cubicBezTo>
                  <a:cubicBezTo>
                    <a:pt x="1848" y="2213"/>
                    <a:pt x="1891" y="2119"/>
                    <a:pt x="2005" y="2119"/>
                  </a:cubicBezTo>
                  <a:cubicBezTo>
                    <a:pt x="2113" y="2119"/>
                    <a:pt x="2140" y="2198"/>
                    <a:pt x="2140" y="2289"/>
                  </a:cubicBezTo>
                  <a:cubicBezTo>
                    <a:pt x="2140" y="2702"/>
                    <a:pt x="2140" y="2702"/>
                    <a:pt x="2140" y="2702"/>
                  </a:cubicBezTo>
                  <a:cubicBezTo>
                    <a:pt x="2322" y="2702"/>
                    <a:pt x="2322" y="2702"/>
                    <a:pt x="2322" y="2702"/>
                  </a:cubicBezTo>
                  <a:cubicBezTo>
                    <a:pt x="2322" y="2268"/>
                    <a:pt x="2322" y="2268"/>
                    <a:pt x="2322" y="2268"/>
                  </a:cubicBezTo>
                  <a:cubicBezTo>
                    <a:pt x="2322" y="2093"/>
                    <a:pt x="2254" y="1955"/>
                    <a:pt x="2060" y="1955"/>
                  </a:cubicBezTo>
                  <a:cubicBezTo>
                    <a:pt x="1950" y="1955"/>
                    <a:pt x="1873" y="1997"/>
                    <a:pt x="1820" y="2090"/>
                  </a:cubicBezTo>
                  <a:cubicBezTo>
                    <a:pt x="1782" y="1999"/>
                    <a:pt x="1704" y="1955"/>
                    <a:pt x="1592" y="1955"/>
                  </a:cubicBezTo>
                  <a:cubicBezTo>
                    <a:pt x="1470" y="1955"/>
                    <a:pt x="1400" y="2019"/>
                    <a:pt x="1368" y="2087"/>
                  </a:cubicBezTo>
                  <a:cubicBezTo>
                    <a:pt x="1365" y="2087"/>
                    <a:pt x="1365" y="2087"/>
                    <a:pt x="1365" y="2087"/>
                  </a:cubicBezTo>
                  <a:cubicBezTo>
                    <a:pt x="1365" y="1973"/>
                    <a:pt x="1365" y="1973"/>
                    <a:pt x="1365" y="1973"/>
                  </a:cubicBezTo>
                  <a:cubicBezTo>
                    <a:pt x="1192" y="1973"/>
                    <a:pt x="1192" y="1973"/>
                    <a:pt x="1192" y="1973"/>
                  </a:cubicBezTo>
                  <a:lnTo>
                    <a:pt x="1192" y="2702"/>
                  </a:lnTo>
                  <a:close/>
                  <a:moveTo>
                    <a:pt x="3032" y="2066"/>
                  </a:moveTo>
                  <a:cubicBezTo>
                    <a:pt x="2972" y="1985"/>
                    <a:pt x="2869" y="1955"/>
                    <a:pt x="2772" y="1955"/>
                  </a:cubicBezTo>
                  <a:cubicBezTo>
                    <a:pt x="2625" y="1955"/>
                    <a:pt x="2479" y="2028"/>
                    <a:pt x="2479" y="2190"/>
                  </a:cubicBezTo>
                  <a:cubicBezTo>
                    <a:pt x="2479" y="2468"/>
                    <a:pt x="2872" y="2350"/>
                    <a:pt x="2872" y="2500"/>
                  </a:cubicBezTo>
                  <a:cubicBezTo>
                    <a:pt x="2872" y="2558"/>
                    <a:pt x="2804" y="2584"/>
                    <a:pt x="2751" y="2584"/>
                  </a:cubicBezTo>
                  <a:cubicBezTo>
                    <a:pt x="2673" y="2584"/>
                    <a:pt x="2625" y="2546"/>
                    <a:pt x="2578" y="2494"/>
                  </a:cubicBezTo>
                  <a:cubicBezTo>
                    <a:pt x="2456" y="2608"/>
                    <a:pt x="2456" y="2608"/>
                    <a:pt x="2456" y="2608"/>
                  </a:cubicBezTo>
                  <a:cubicBezTo>
                    <a:pt x="2531" y="2691"/>
                    <a:pt x="2628" y="2720"/>
                    <a:pt x="2740" y="2720"/>
                  </a:cubicBezTo>
                  <a:cubicBezTo>
                    <a:pt x="2889" y="2720"/>
                    <a:pt x="3054" y="2660"/>
                    <a:pt x="3054" y="2486"/>
                  </a:cubicBezTo>
                  <a:cubicBezTo>
                    <a:pt x="3054" y="2202"/>
                    <a:pt x="2661" y="2309"/>
                    <a:pt x="2661" y="2178"/>
                  </a:cubicBezTo>
                  <a:cubicBezTo>
                    <a:pt x="2661" y="2123"/>
                    <a:pt x="2719" y="2101"/>
                    <a:pt x="2767" y="2101"/>
                  </a:cubicBezTo>
                  <a:cubicBezTo>
                    <a:pt x="2830" y="2101"/>
                    <a:pt x="2875" y="2126"/>
                    <a:pt x="2910" y="2175"/>
                  </a:cubicBezTo>
                  <a:lnTo>
                    <a:pt x="3032" y="2066"/>
                  </a:lnTo>
                  <a:close/>
                  <a:moveTo>
                    <a:pt x="3261" y="2128"/>
                  </a:moveTo>
                  <a:cubicBezTo>
                    <a:pt x="3261" y="2462"/>
                    <a:pt x="3261" y="2462"/>
                    <a:pt x="3261" y="2462"/>
                  </a:cubicBezTo>
                  <a:cubicBezTo>
                    <a:pt x="3261" y="2634"/>
                    <a:pt x="3307" y="2720"/>
                    <a:pt x="3500" y="2720"/>
                  </a:cubicBezTo>
                  <a:cubicBezTo>
                    <a:pt x="3542" y="2720"/>
                    <a:pt x="3606" y="2714"/>
                    <a:pt x="3644" y="2696"/>
                  </a:cubicBezTo>
                  <a:cubicBezTo>
                    <a:pt x="3644" y="2543"/>
                    <a:pt x="3644" y="2543"/>
                    <a:pt x="3644" y="2543"/>
                  </a:cubicBezTo>
                  <a:cubicBezTo>
                    <a:pt x="3621" y="2559"/>
                    <a:pt x="3577" y="2565"/>
                    <a:pt x="3545" y="2565"/>
                  </a:cubicBezTo>
                  <a:cubicBezTo>
                    <a:pt x="3465" y="2565"/>
                    <a:pt x="3443" y="2520"/>
                    <a:pt x="3443" y="2447"/>
                  </a:cubicBezTo>
                  <a:cubicBezTo>
                    <a:pt x="3443" y="2128"/>
                    <a:pt x="3443" y="2128"/>
                    <a:pt x="3443" y="2128"/>
                  </a:cubicBezTo>
                  <a:cubicBezTo>
                    <a:pt x="3644" y="2128"/>
                    <a:pt x="3644" y="2128"/>
                    <a:pt x="3644" y="2128"/>
                  </a:cubicBezTo>
                  <a:cubicBezTo>
                    <a:pt x="3644" y="1973"/>
                    <a:pt x="3644" y="1973"/>
                    <a:pt x="3644" y="1973"/>
                  </a:cubicBezTo>
                  <a:cubicBezTo>
                    <a:pt x="3443" y="1973"/>
                    <a:pt x="3443" y="1973"/>
                    <a:pt x="3443" y="1973"/>
                  </a:cubicBezTo>
                  <a:cubicBezTo>
                    <a:pt x="3443" y="1762"/>
                    <a:pt x="3443" y="1762"/>
                    <a:pt x="3443" y="1762"/>
                  </a:cubicBezTo>
                  <a:cubicBezTo>
                    <a:pt x="3261" y="1762"/>
                    <a:pt x="3261" y="1762"/>
                    <a:pt x="3261" y="1762"/>
                  </a:cubicBezTo>
                  <a:cubicBezTo>
                    <a:pt x="3261" y="1973"/>
                    <a:pt x="3261" y="1973"/>
                    <a:pt x="3261" y="1973"/>
                  </a:cubicBezTo>
                  <a:cubicBezTo>
                    <a:pt x="3111" y="1973"/>
                    <a:pt x="3111" y="1973"/>
                    <a:pt x="3111" y="1973"/>
                  </a:cubicBezTo>
                  <a:cubicBezTo>
                    <a:pt x="3111" y="2128"/>
                    <a:pt x="3111" y="2128"/>
                    <a:pt x="3111" y="2128"/>
                  </a:cubicBezTo>
                  <a:lnTo>
                    <a:pt x="3261" y="2128"/>
                  </a:lnTo>
                  <a:close/>
                  <a:moveTo>
                    <a:pt x="4488" y="2401"/>
                  </a:moveTo>
                  <a:cubicBezTo>
                    <a:pt x="4488" y="2351"/>
                    <a:pt x="4488" y="2351"/>
                    <a:pt x="4488" y="2351"/>
                  </a:cubicBezTo>
                  <a:cubicBezTo>
                    <a:pt x="4488" y="2098"/>
                    <a:pt x="4350" y="1955"/>
                    <a:pt x="4147" y="1955"/>
                  </a:cubicBezTo>
                  <a:cubicBezTo>
                    <a:pt x="3926" y="1955"/>
                    <a:pt x="3750" y="2108"/>
                    <a:pt x="3750" y="2338"/>
                  </a:cubicBezTo>
                  <a:cubicBezTo>
                    <a:pt x="3750" y="2567"/>
                    <a:pt x="3926" y="2720"/>
                    <a:pt x="4147" y="2720"/>
                  </a:cubicBezTo>
                  <a:cubicBezTo>
                    <a:pt x="4262" y="2720"/>
                    <a:pt x="4370" y="2679"/>
                    <a:pt x="4455" y="2575"/>
                  </a:cubicBezTo>
                  <a:cubicBezTo>
                    <a:pt x="4324" y="2476"/>
                    <a:pt x="4324" y="2476"/>
                    <a:pt x="4324" y="2476"/>
                  </a:cubicBezTo>
                  <a:cubicBezTo>
                    <a:pt x="4279" y="2532"/>
                    <a:pt x="4220" y="2575"/>
                    <a:pt x="4129" y="2575"/>
                  </a:cubicBezTo>
                  <a:cubicBezTo>
                    <a:pt x="4027" y="2575"/>
                    <a:pt x="3945" y="2509"/>
                    <a:pt x="3932" y="2401"/>
                  </a:cubicBezTo>
                  <a:lnTo>
                    <a:pt x="4488" y="2401"/>
                  </a:lnTo>
                  <a:close/>
                  <a:moveTo>
                    <a:pt x="3932" y="2265"/>
                  </a:moveTo>
                  <a:cubicBezTo>
                    <a:pt x="3946" y="2160"/>
                    <a:pt x="4013" y="2092"/>
                    <a:pt x="4121" y="2092"/>
                  </a:cubicBezTo>
                  <a:cubicBezTo>
                    <a:pt x="4235" y="2092"/>
                    <a:pt x="4305" y="2158"/>
                    <a:pt x="4306" y="2265"/>
                  </a:cubicBezTo>
                  <a:lnTo>
                    <a:pt x="3932" y="2265"/>
                  </a:lnTo>
                  <a:close/>
                  <a:moveTo>
                    <a:pt x="4659" y="2702"/>
                  </a:moveTo>
                  <a:cubicBezTo>
                    <a:pt x="4841" y="2702"/>
                    <a:pt x="4841" y="2702"/>
                    <a:pt x="4841" y="2702"/>
                  </a:cubicBezTo>
                  <a:cubicBezTo>
                    <a:pt x="4841" y="2312"/>
                    <a:pt x="4841" y="2312"/>
                    <a:pt x="4841" y="2312"/>
                  </a:cubicBezTo>
                  <a:cubicBezTo>
                    <a:pt x="4841" y="2272"/>
                    <a:pt x="4865" y="2128"/>
                    <a:pt x="5037" y="2128"/>
                  </a:cubicBezTo>
                  <a:cubicBezTo>
                    <a:pt x="5066" y="2128"/>
                    <a:pt x="5095" y="2134"/>
                    <a:pt x="5125" y="2142"/>
                  </a:cubicBezTo>
                  <a:cubicBezTo>
                    <a:pt x="5125" y="1965"/>
                    <a:pt x="5125" y="1965"/>
                    <a:pt x="5125" y="1965"/>
                  </a:cubicBezTo>
                  <a:cubicBezTo>
                    <a:pt x="5104" y="1959"/>
                    <a:pt x="5082" y="1955"/>
                    <a:pt x="5060" y="1955"/>
                  </a:cubicBezTo>
                  <a:cubicBezTo>
                    <a:pt x="4964" y="1955"/>
                    <a:pt x="4884" y="2005"/>
                    <a:pt x="4844" y="2088"/>
                  </a:cubicBezTo>
                  <a:cubicBezTo>
                    <a:pt x="4841" y="2088"/>
                    <a:pt x="4841" y="2088"/>
                    <a:pt x="4841" y="2088"/>
                  </a:cubicBezTo>
                  <a:cubicBezTo>
                    <a:pt x="4841" y="1973"/>
                    <a:pt x="4841" y="1973"/>
                    <a:pt x="4841" y="1973"/>
                  </a:cubicBezTo>
                  <a:cubicBezTo>
                    <a:pt x="4659" y="1973"/>
                    <a:pt x="4659" y="1973"/>
                    <a:pt x="4659" y="1973"/>
                  </a:cubicBezTo>
                  <a:lnTo>
                    <a:pt x="4659" y="2702"/>
                  </a:lnTo>
                  <a:close/>
                  <a:moveTo>
                    <a:pt x="5801" y="2702"/>
                  </a:moveTo>
                  <a:cubicBezTo>
                    <a:pt x="5974" y="2702"/>
                    <a:pt x="5974" y="2702"/>
                    <a:pt x="5974" y="2702"/>
                  </a:cubicBezTo>
                  <a:cubicBezTo>
                    <a:pt x="5974" y="1554"/>
                    <a:pt x="5974" y="1554"/>
                    <a:pt x="5974" y="1554"/>
                  </a:cubicBezTo>
                  <a:cubicBezTo>
                    <a:pt x="5792" y="1554"/>
                    <a:pt x="5792" y="1554"/>
                    <a:pt x="5792" y="1554"/>
                  </a:cubicBezTo>
                  <a:cubicBezTo>
                    <a:pt x="5792" y="2066"/>
                    <a:pt x="5792" y="2066"/>
                    <a:pt x="5792" y="2066"/>
                  </a:cubicBezTo>
                  <a:cubicBezTo>
                    <a:pt x="5787" y="2066"/>
                    <a:pt x="5787" y="2066"/>
                    <a:pt x="5787" y="2066"/>
                  </a:cubicBezTo>
                  <a:cubicBezTo>
                    <a:pt x="5749" y="2019"/>
                    <a:pt x="5676" y="1955"/>
                    <a:pt x="5540" y="1955"/>
                  </a:cubicBezTo>
                  <a:cubicBezTo>
                    <a:pt x="5332" y="1955"/>
                    <a:pt x="5187" y="2122"/>
                    <a:pt x="5187" y="2338"/>
                  </a:cubicBezTo>
                  <a:cubicBezTo>
                    <a:pt x="5187" y="2553"/>
                    <a:pt x="5322" y="2720"/>
                    <a:pt x="5547" y="2720"/>
                  </a:cubicBezTo>
                  <a:cubicBezTo>
                    <a:pt x="5649" y="2720"/>
                    <a:pt x="5745" y="2681"/>
                    <a:pt x="5798" y="2593"/>
                  </a:cubicBezTo>
                  <a:cubicBezTo>
                    <a:pt x="5801" y="2593"/>
                    <a:pt x="5801" y="2593"/>
                    <a:pt x="5801" y="2593"/>
                  </a:cubicBezTo>
                  <a:lnTo>
                    <a:pt x="5801" y="2702"/>
                  </a:lnTo>
                  <a:close/>
                  <a:moveTo>
                    <a:pt x="5584" y="2556"/>
                  </a:moveTo>
                  <a:cubicBezTo>
                    <a:pt x="5450" y="2556"/>
                    <a:pt x="5370" y="2451"/>
                    <a:pt x="5370" y="2338"/>
                  </a:cubicBezTo>
                  <a:cubicBezTo>
                    <a:pt x="5370" y="2224"/>
                    <a:pt x="5450" y="2119"/>
                    <a:pt x="5584" y="2119"/>
                  </a:cubicBezTo>
                  <a:cubicBezTo>
                    <a:pt x="5717" y="2119"/>
                    <a:pt x="5798" y="2224"/>
                    <a:pt x="5798" y="2338"/>
                  </a:cubicBezTo>
                  <a:cubicBezTo>
                    <a:pt x="5798" y="2451"/>
                    <a:pt x="5717" y="2556"/>
                    <a:pt x="5584" y="2556"/>
                  </a:cubicBezTo>
                  <a:moveTo>
                    <a:pt x="6636" y="2702"/>
                  </a:moveTo>
                  <a:cubicBezTo>
                    <a:pt x="6800" y="2702"/>
                    <a:pt x="6800" y="2702"/>
                    <a:pt x="6800" y="2702"/>
                  </a:cubicBezTo>
                  <a:cubicBezTo>
                    <a:pt x="6800" y="2283"/>
                    <a:pt x="6800" y="2283"/>
                    <a:pt x="6800" y="2283"/>
                  </a:cubicBezTo>
                  <a:cubicBezTo>
                    <a:pt x="6800" y="2180"/>
                    <a:pt x="6800" y="1955"/>
                    <a:pt x="6489" y="1955"/>
                  </a:cubicBezTo>
                  <a:cubicBezTo>
                    <a:pt x="6374" y="1955"/>
                    <a:pt x="6260" y="1990"/>
                    <a:pt x="6179" y="2072"/>
                  </a:cubicBezTo>
                  <a:cubicBezTo>
                    <a:pt x="6275" y="2167"/>
                    <a:pt x="6275" y="2167"/>
                    <a:pt x="6275" y="2167"/>
                  </a:cubicBezTo>
                  <a:cubicBezTo>
                    <a:pt x="6323" y="2122"/>
                    <a:pt x="6393" y="2092"/>
                    <a:pt x="6469" y="2092"/>
                  </a:cubicBezTo>
                  <a:cubicBezTo>
                    <a:pt x="6566" y="2092"/>
                    <a:pt x="6636" y="2139"/>
                    <a:pt x="6636" y="2228"/>
                  </a:cubicBezTo>
                  <a:cubicBezTo>
                    <a:pt x="6636" y="2248"/>
                    <a:pt x="6636" y="2248"/>
                    <a:pt x="6636" y="2248"/>
                  </a:cubicBezTo>
                  <a:cubicBezTo>
                    <a:pt x="6591" y="2248"/>
                    <a:pt x="6591" y="2248"/>
                    <a:pt x="6591" y="2248"/>
                  </a:cubicBezTo>
                  <a:cubicBezTo>
                    <a:pt x="6409" y="2248"/>
                    <a:pt x="6132" y="2265"/>
                    <a:pt x="6132" y="2502"/>
                  </a:cubicBezTo>
                  <a:cubicBezTo>
                    <a:pt x="6132" y="2646"/>
                    <a:pt x="6263" y="2720"/>
                    <a:pt x="6398" y="2720"/>
                  </a:cubicBezTo>
                  <a:cubicBezTo>
                    <a:pt x="6495" y="2720"/>
                    <a:pt x="6580" y="2684"/>
                    <a:pt x="6632" y="2602"/>
                  </a:cubicBezTo>
                  <a:cubicBezTo>
                    <a:pt x="6636" y="2602"/>
                    <a:pt x="6636" y="2602"/>
                    <a:pt x="6636" y="2602"/>
                  </a:cubicBezTo>
                  <a:lnTo>
                    <a:pt x="6636" y="2702"/>
                  </a:lnTo>
                  <a:close/>
                  <a:moveTo>
                    <a:pt x="6626" y="2417"/>
                  </a:moveTo>
                  <a:cubicBezTo>
                    <a:pt x="6626" y="2518"/>
                    <a:pt x="6566" y="2584"/>
                    <a:pt x="6442" y="2584"/>
                  </a:cubicBezTo>
                  <a:cubicBezTo>
                    <a:pt x="6383" y="2584"/>
                    <a:pt x="6314" y="2555"/>
                    <a:pt x="6314" y="2488"/>
                  </a:cubicBezTo>
                  <a:cubicBezTo>
                    <a:pt x="6314" y="2383"/>
                    <a:pt x="6488" y="2376"/>
                    <a:pt x="6588" y="2376"/>
                  </a:cubicBezTo>
                  <a:cubicBezTo>
                    <a:pt x="6626" y="2376"/>
                    <a:pt x="6626" y="2376"/>
                    <a:pt x="6626" y="2376"/>
                  </a:cubicBezTo>
                  <a:lnTo>
                    <a:pt x="6626" y="2417"/>
                  </a:lnTo>
                  <a:close/>
                  <a:moveTo>
                    <a:pt x="6989" y="2702"/>
                  </a:moveTo>
                  <a:cubicBezTo>
                    <a:pt x="7171" y="2702"/>
                    <a:pt x="7171" y="2702"/>
                    <a:pt x="7171" y="2702"/>
                  </a:cubicBezTo>
                  <a:cubicBezTo>
                    <a:pt x="7171" y="2304"/>
                    <a:pt x="7171" y="2304"/>
                    <a:pt x="7171" y="2304"/>
                  </a:cubicBezTo>
                  <a:cubicBezTo>
                    <a:pt x="7171" y="2207"/>
                    <a:pt x="7218" y="2119"/>
                    <a:pt x="7338" y="2119"/>
                  </a:cubicBezTo>
                  <a:cubicBezTo>
                    <a:pt x="7426" y="2119"/>
                    <a:pt x="7463" y="2178"/>
                    <a:pt x="7463" y="2268"/>
                  </a:cubicBezTo>
                  <a:cubicBezTo>
                    <a:pt x="7463" y="2702"/>
                    <a:pt x="7463" y="2702"/>
                    <a:pt x="7463" y="2702"/>
                  </a:cubicBezTo>
                  <a:cubicBezTo>
                    <a:pt x="7645" y="2702"/>
                    <a:pt x="7645" y="2702"/>
                    <a:pt x="7645" y="2702"/>
                  </a:cubicBezTo>
                  <a:cubicBezTo>
                    <a:pt x="7645" y="2307"/>
                    <a:pt x="7645" y="2307"/>
                    <a:pt x="7645" y="2307"/>
                  </a:cubicBezTo>
                  <a:cubicBezTo>
                    <a:pt x="7645" y="2213"/>
                    <a:pt x="7687" y="2119"/>
                    <a:pt x="7801" y="2119"/>
                  </a:cubicBezTo>
                  <a:cubicBezTo>
                    <a:pt x="7909" y="2119"/>
                    <a:pt x="7936" y="2198"/>
                    <a:pt x="7936" y="2289"/>
                  </a:cubicBezTo>
                  <a:cubicBezTo>
                    <a:pt x="7936" y="2702"/>
                    <a:pt x="7936" y="2702"/>
                    <a:pt x="7936" y="2702"/>
                  </a:cubicBezTo>
                  <a:cubicBezTo>
                    <a:pt x="8119" y="2702"/>
                    <a:pt x="8119" y="2702"/>
                    <a:pt x="8119" y="2702"/>
                  </a:cubicBezTo>
                  <a:cubicBezTo>
                    <a:pt x="8119" y="2268"/>
                    <a:pt x="8119" y="2268"/>
                    <a:pt x="8119" y="2268"/>
                  </a:cubicBezTo>
                  <a:cubicBezTo>
                    <a:pt x="8119" y="2093"/>
                    <a:pt x="8051" y="1955"/>
                    <a:pt x="7856" y="1955"/>
                  </a:cubicBezTo>
                  <a:cubicBezTo>
                    <a:pt x="7747" y="1955"/>
                    <a:pt x="7669" y="1997"/>
                    <a:pt x="7616" y="2090"/>
                  </a:cubicBezTo>
                  <a:cubicBezTo>
                    <a:pt x="7578" y="1999"/>
                    <a:pt x="7501" y="1955"/>
                    <a:pt x="7388" y="1955"/>
                  </a:cubicBezTo>
                  <a:cubicBezTo>
                    <a:pt x="7267" y="1955"/>
                    <a:pt x="7197" y="2019"/>
                    <a:pt x="7165" y="2087"/>
                  </a:cubicBezTo>
                  <a:cubicBezTo>
                    <a:pt x="7162" y="2087"/>
                    <a:pt x="7162" y="2087"/>
                    <a:pt x="7162" y="2087"/>
                  </a:cubicBezTo>
                  <a:cubicBezTo>
                    <a:pt x="7162" y="1973"/>
                    <a:pt x="7162" y="1973"/>
                    <a:pt x="7162" y="1973"/>
                  </a:cubicBezTo>
                  <a:cubicBezTo>
                    <a:pt x="6989" y="1973"/>
                    <a:pt x="6989" y="1973"/>
                    <a:pt x="6989" y="1973"/>
                  </a:cubicBezTo>
                  <a:lnTo>
                    <a:pt x="6989" y="270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grpSp>
      <p:sp>
        <p:nvSpPr>
          <p:cNvPr id="4" name="***Tijdelijke aanduiding voor datum 3"/>
          <p:cNvSpPr>
            <a:spLocks noGrp="1" noSelect="1"/>
          </p:cNvSpPr>
          <p:nvPr>
            <p:ph type="dt" sz="half" idx="10"/>
          </p:nvPr>
        </p:nvSpPr>
        <p:spPr bwMode="gray">
          <a:xfrm>
            <a:off x="1092272" y="6244784"/>
            <a:ext cx="2844800" cy="365125"/>
          </a:xfrm>
          <a:prstGeom prst="rect">
            <a:avLst/>
          </a:prstGeom>
        </p:spPr>
        <p:txBody>
          <a:bodyPr/>
          <a:lstStyle>
            <a:lvl1pPr algn="l">
              <a:defRPr sz="2133" b="1">
                <a:solidFill>
                  <a:schemeClr val="bg1"/>
                </a:solidFill>
              </a:defRPr>
            </a:lvl1pPr>
          </a:lstStyle>
          <a:p>
            <a:fld id="{F362F8BD-4876-49CC-98BA-D943C426C92A}" type="datetime1">
              <a:rPr lang="nl-NL" noProof="1" smtClean="0"/>
              <a:t>28-3-2023</a:t>
            </a:fld>
            <a:endParaRPr lang="nl-NL" noProof="1"/>
          </a:p>
        </p:txBody>
      </p:sp>
      <p:sp>
        <p:nvSpPr>
          <p:cNvPr id="2" name="Titel 1"/>
          <p:cNvSpPr>
            <a:spLocks noGrp="1" noSelect="1"/>
          </p:cNvSpPr>
          <p:nvPr>
            <p:ph type="ctrTitle" hasCustomPrompt="1"/>
          </p:nvPr>
        </p:nvSpPr>
        <p:spPr bwMode="gray">
          <a:xfrm>
            <a:off x="1092272" y="1971468"/>
            <a:ext cx="9792000" cy="1836000"/>
          </a:xfrm>
        </p:spPr>
        <p:txBody>
          <a:bodyPr anchor="t" anchorCtr="0"/>
          <a:lstStyle>
            <a:lvl1pPr algn="l">
              <a:defRPr sz="6133">
                <a:solidFill>
                  <a:schemeClr val="bg1"/>
                </a:solidFill>
              </a:defRPr>
            </a:lvl1pPr>
          </a:lstStyle>
          <a:p>
            <a:r>
              <a:rPr lang="nl-NL" noProof="1"/>
              <a:t>Titel</a:t>
            </a:r>
          </a:p>
        </p:txBody>
      </p:sp>
      <p:sp>
        <p:nvSpPr>
          <p:cNvPr id="3" name="Ondertitel 2"/>
          <p:cNvSpPr>
            <a:spLocks noGrp="1" noSelect="1"/>
          </p:cNvSpPr>
          <p:nvPr>
            <p:ph type="subTitle" idx="1" hasCustomPrompt="1"/>
          </p:nvPr>
        </p:nvSpPr>
        <p:spPr bwMode="gray">
          <a:xfrm>
            <a:off x="1092272" y="4010171"/>
            <a:ext cx="9792000" cy="1752600"/>
          </a:xfrm>
        </p:spPr>
        <p:txBody>
          <a:bodyPr/>
          <a:lstStyle>
            <a:lvl1pPr marL="0" indent="0" algn="l">
              <a:buNone/>
              <a:defRPr sz="40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noProof="1"/>
              <a:t>jaar / subtitel</a:t>
            </a:r>
          </a:p>
        </p:txBody>
      </p:sp>
    </p:spTree>
    <p:extLst>
      <p:ext uri="{BB962C8B-B14F-4D97-AF65-F5344CB8AC3E}">
        <p14:creationId xmlns:p14="http://schemas.microsoft.com/office/powerpoint/2010/main" val="2695530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ussendia">
    <p:bg bwMode="ltGray">
      <p:bgRef idx="1001">
        <a:schemeClr val="bg1"/>
      </p:bgRef>
    </p:bg>
    <p:spTree>
      <p:nvGrpSpPr>
        <p:cNvPr id="1" name=""/>
        <p:cNvGrpSpPr/>
        <p:nvPr/>
      </p:nvGrpSpPr>
      <p:grpSpPr>
        <a:xfrm>
          <a:off x="0" y="0"/>
          <a:ext cx="0" cy="0"/>
          <a:chOff x="0" y="0"/>
          <a:chExt cx="0" cy="0"/>
        </a:xfrm>
      </p:grpSpPr>
      <p:grpSp>
        <p:nvGrpSpPr>
          <p:cNvPr id="31" name="achtergrond"/>
          <p:cNvGrpSpPr>
            <a:grpSpLocks noSelect="1" noChangeAspect="1"/>
          </p:cNvGrpSpPr>
          <p:nvPr userDrawn="1"/>
        </p:nvGrpSpPr>
        <p:grpSpPr bwMode="ltGray">
          <a:xfrm>
            <a:off x="0" y="1"/>
            <a:ext cx="12192000" cy="6853767"/>
            <a:chOff x="0" y="0"/>
            <a:chExt cx="5760" cy="3238"/>
          </a:xfrm>
        </p:grpSpPr>
        <p:sp>
          <p:nvSpPr>
            <p:cNvPr id="32" name="Rectangle 5"/>
            <p:cNvSpPr>
              <a:spLocks noSelect="1" noChangeArrowheads="1"/>
            </p:cNvSpPr>
            <p:nvPr/>
          </p:nvSpPr>
          <p:spPr bwMode="ltGray">
            <a:xfrm>
              <a:off x="6" y="0"/>
              <a:ext cx="5754" cy="3238"/>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33" name="Rectangle 6"/>
            <p:cNvSpPr>
              <a:spLocks noSelect="1" noChangeArrowheads="1"/>
            </p:cNvSpPr>
            <p:nvPr/>
          </p:nvSpPr>
          <p:spPr bwMode="ltGray">
            <a:xfrm>
              <a:off x="0" y="0"/>
              <a:ext cx="416" cy="32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2400" dirty="0"/>
            </a:p>
          </p:txBody>
        </p:sp>
      </p:grpSp>
      <p:grpSp>
        <p:nvGrpSpPr>
          <p:cNvPr id="34" name="logo"/>
          <p:cNvGrpSpPr>
            <a:grpSpLocks noSelect="1"/>
          </p:cNvGrpSpPr>
          <p:nvPr userDrawn="1"/>
        </p:nvGrpSpPr>
        <p:grpSpPr bwMode="black">
          <a:xfrm>
            <a:off x="205317" y="182033"/>
            <a:ext cx="2868083" cy="1619251"/>
            <a:chOff x="153988" y="136525"/>
            <a:chExt cx="2151062" cy="1214438"/>
          </a:xfrm>
        </p:grpSpPr>
        <p:sp>
          <p:nvSpPr>
            <p:cNvPr id="35" name="Freeform 7"/>
            <p:cNvSpPr>
              <a:spLocks noSelect="1"/>
            </p:cNvSpPr>
            <p:nvPr/>
          </p:nvSpPr>
          <p:spPr bwMode="black">
            <a:xfrm>
              <a:off x="153988" y="993775"/>
              <a:ext cx="357188" cy="357188"/>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36" name="Freeform 8"/>
            <p:cNvSpPr>
              <a:spLocks noSelect="1"/>
            </p:cNvSpPr>
            <p:nvPr/>
          </p:nvSpPr>
          <p:spPr bwMode="black">
            <a:xfrm>
              <a:off x="153988" y="136525"/>
              <a:ext cx="357188" cy="357188"/>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37" name="Freeform 9"/>
            <p:cNvSpPr>
              <a:spLocks noSelect="1"/>
            </p:cNvSpPr>
            <p:nvPr/>
          </p:nvSpPr>
          <p:spPr bwMode="black">
            <a:xfrm>
              <a:off x="153988" y="565150"/>
              <a:ext cx="357188" cy="357188"/>
            </a:xfrm>
            <a:custGeom>
              <a:avLst/>
              <a:gdLst/>
              <a:ahLst/>
              <a:cxnLst>
                <a:cxn ang="0">
                  <a:pos x="0" y="180"/>
                </a:cxn>
                <a:cxn ang="0">
                  <a:pos x="67" y="112"/>
                </a:cxn>
                <a:cxn ang="0">
                  <a:pos x="0" y="45"/>
                </a:cxn>
                <a:cxn ang="0">
                  <a:pos x="45" y="0"/>
                </a:cxn>
                <a:cxn ang="0">
                  <a:pos x="112" y="68"/>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8"/>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38" name="Freeform 10"/>
            <p:cNvSpPr>
              <a:spLocks noSelect="1"/>
            </p:cNvSpPr>
            <p:nvPr/>
          </p:nvSpPr>
          <p:spPr bwMode="black">
            <a:xfrm>
              <a:off x="854075" y="153988"/>
              <a:ext cx="1450975" cy="485775"/>
            </a:xfrm>
            <a:custGeom>
              <a:avLst/>
              <a:gdLst/>
              <a:ahLst/>
              <a:cxnLst>
                <a:cxn ang="0">
                  <a:pos x="1054" y="136"/>
                </a:cxn>
                <a:cxn ang="0">
                  <a:pos x="884" y="901"/>
                </a:cxn>
                <a:cxn ang="0">
                  <a:pos x="1075" y="1024"/>
                </a:cxn>
                <a:cxn ang="0">
                  <a:pos x="1645" y="1121"/>
                </a:cxn>
                <a:cxn ang="0">
                  <a:pos x="1987" y="802"/>
                </a:cxn>
                <a:cxn ang="0">
                  <a:pos x="2149" y="1103"/>
                </a:cxn>
                <a:cxn ang="0">
                  <a:pos x="2623" y="1103"/>
                </a:cxn>
                <a:cxn ang="0">
                  <a:pos x="3097" y="1103"/>
                </a:cxn>
                <a:cxn ang="0">
                  <a:pos x="2549" y="356"/>
                </a:cxn>
                <a:cxn ang="0">
                  <a:pos x="2149" y="1103"/>
                </a:cxn>
                <a:cxn ang="0">
                  <a:pos x="3838" y="1121"/>
                </a:cxn>
                <a:cxn ang="0">
                  <a:pos x="4180" y="802"/>
                </a:cxn>
                <a:cxn ang="0">
                  <a:pos x="5052" y="802"/>
                </a:cxn>
                <a:cxn ang="0">
                  <a:pos x="5019" y="975"/>
                </a:cxn>
                <a:cxn ang="0">
                  <a:pos x="4496" y="666"/>
                </a:cxn>
                <a:cxn ang="0">
                  <a:pos x="5405" y="1103"/>
                </a:cxn>
                <a:cxn ang="0">
                  <a:pos x="5888" y="1103"/>
                </a:cxn>
                <a:cxn ang="0">
                  <a:pos x="5395" y="374"/>
                </a:cxn>
                <a:cxn ang="0">
                  <a:pos x="6398" y="1121"/>
                </a:cxn>
                <a:cxn ang="0">
                  <a:pos x="6342" y="529"/>
                </a:cxn>
                <a:cxn ang="0">
                  <a:pos x="6159" y="163"/>
                </a:cxn>
                <a:cxn ang="0">
                  <a:pos x="7387" y="802"/>
                </a:cxn>
                <a:cxn ang="0">
                  <a:pos x="7353" y="975"/>
                </a:cxn>
                <a:cxn ang="0">
                  <a:pos x="6831" y="666"/>
                </a:cxn>
                <a:cxn ang="0">
                  <a:pos x="214" y="2702"/>
                </a:cxn>
                <a:cxn ang="0">
                  <a:pos x="633" y="1627"/>
                </a:cxn>
                <a:cxn ang="0">
                  <a:pos x="711" y="2292"/>
                </a:cxn>
                <a:cxn ang="0">
                  <a:pos x="1542" y="2119"/>
                </a:cxn>
                <a:cxn ang="0">
                  <a:pos x="2005" y="2119"/>
                </a:cxn>
                <a:cxn ang="0">
                  <a:pos x="2060" y="1955"/>
                </a:cxn>
                <a:cxn ang="0">
                  <a:pos x="1365" y="1973"/>
                </a:cxn>
                <a:cxn ang="0">
                  <a:pos x="2479" y="2190"/>
                </a:cxn>
                <a:cxn ang="0">
                  <a:pos x="2740" y="2720"/>
                </a:cxn>
                <a:cxn ang="0">
                  <a:pos x="3032" y="2066"/>
                </a:cxn>
                <a:cxn ang="0">
                  <a:pos x="3644" y="2543"/>
                </a:cxn>
                <a:cxn ang="0">
                  <a:pos x="3644" y="1973"/>
                </a:cxn>
                <a:cxn ang="0">
                  <a:pos x="3111" y="1973"/>
                </a:cxn>
                <a:cxn ang="0">
                  <a:pos x="4147" y="1955"/>
                </a:cxn>
                <a:cxn ang="0">
                  <a:pos x="4129" y="2575"/>
                </a:cxn>
                <a:cxn ang="0">
                  <a:pos x="4306" y="2265"/>
                </a:cxn>
                <a:cxn ang="0">
                  <a:pos x="5037" y="2128"/>
                </a:cxn>
                <a:cxn ang="0">
                  <a:pos x="4841" y="2088"/>
                </a:cxn>
                <a:cxn ang="0">
                  <a:pos x="5974" y="2702"/>
                </a:cxn>
                <a:cxn ang="0">
                  <a:pos x="5540" y="1955"/>
                </a:cxn>
                <a:cxn ang="0">
                  <a:pos x="5801" y="2702"/>
                </a:cxn>
                <a:cxn ang="0">
                  <a:pos x="5584" y="2556"/>
                </a:cxn>
                <a:cxn ang="0">
                  <a:pos x="6179" y="2072"/>
                </a:cxn>
                <a:cxn ang="0">
                  <a:pos x="6591" y="2248"/>
                </a:cxn>
                <a:cxn ang="0">
                  <a:pos x="6636" y="2702"/>
                </a:cxn>
                <a:cxn ang="0">
                  <a:pos x="6626" y="2376"/>
                </a:cxn>
                <a:cxn ang="0">
                  <a:pos x="7338" y="2119"/>
                </a:cxn>
                <a:cxn ang="0">
                  <a:pos x="7801" y="2119"/>
                </a:cxn>
                <a:cxn ang="0">
                  <a:pos x="7856" y="1955"/>
                </a:cxn>
                <a:cxn ang="0">
                  <a:pos x="7162" y="1973"/>
                </a:cxn>
              </a:cxnLst>
              <a:rect l="0" t="0" r="r" b="b"/>
              <a:pathLst>
                <a:path w="8119" h="2720">
                  <a:moveTo>
                    <a:pt x="1075" y="1024"/>
                  </a:moveTo>
                  <a:cubicBezTo>
                    <a:pt x="944" y="1094"/>
                    <a:pt x="796" y="1130"/>
                    <a:pt x="630" y="1130"/>
                  </a:cubicBezTo>
                  <a:cubicBezTo>
                    <a:pt x="299" y="1130"/>
                    <a:pt x="62" y="906"/>
                    <a:pt x="62" y="570"/>
                  </a:cubicBezTo>
                  <a:cubicBezTo>
                    <a:pt x="62" y="225"/>
                    <a:pt x="299" y="0"/>
                    <a:pt x="630" y="0"/>
                  </a:cubicBezTo>
                  <a:cubicBezTo>
                    <a:pt x="794" y="0"/>
                    <a:pt x="941" y="35"/>
                    <a:pt x="1054" y="136"/>
                  </a:cubicBezTo>
                  <a:cubicBezTo>
                    <a:pt x="913" y="278"/>
                    <a:pt x="913" y="278"/>
                    <a:pt x="913" y="278"/>
                  </a:cubicBezTo>
                  <a:cubicBezTo>
                    <a:pt x="844" y="212"/>
                    <a:pt x="739" y="174"/>
                    <a:pt x="632" y="174"/>
                  </a:cubicBezTo>
                  <a:cubicBezTo>
                    <a:pt x="410" y="174"/>
                    <a:pt x="263" y="344"/>
                    <a:pt x="263" y="558"/>
                  </a:cubicBezTo>
                  <a:cubicBezTo>
                    <a:pt x="263" y="787"/>
                    <a:pt x="410" y="957"/>
                    <a:pt x="632" y="957"/>
                  </a:cubicBezTo>
                  <a:cubicBezTo>
                    <a:pt x="729" y="957"/>
                    <a:pt x="817" y="939"/>
                    <a:pt x="884" y="901"/>
                  </a:cubicBezTo>
                  <a:cubicBezTo>
                    <a:pt x="884" y="647"/>
                    <a:pt x="884" y="647"/>
                    <a:pt x="884" y="647"/>
                  </a:cubicBezTo>
                  <a:cubicBezTo>
                    <a:pt x="664" y="647"/>
                    <a:pt x="664" y="647"/>
                    <a:pt x="664" y="647"/>
                  </a:cubicBezTo>
                  <a:cubicBezTo>
                    <a:pt x="664" y="474"/>
                    <a:pt x="664" y="474"/>
                    <a:pt x="664" y="474"/>
                  </a:cubicBezTo>
                  <a:cubicBezTo>
                    <a:pt x="1075" y="474"/>
                    <a:pt x="1075" y="474"/>
                    <a:pt x="1075" y="474"/>
                  </a:cubicBezTo>
                  <a:lnTo>
                    <a:pt x="1075" y="1024"/>
                  </a:lnTo>
                  <a:close/>
                  <a:moveTo>
                    <a:pt x="1987" y="802"/>
                  </a:moveTo>
                  <a:cubicBezTo>
                    <a:pt x="1987" y="752"/>
                    <a:pt x="1987" y="752"/>
                    <a:pt x="1987" y="752"/>
                  </a:cubicBezTo>
                  <a:cubicBezTo>
                    <a:pt x="1987" y="499"/>
                    <a:pt x="1848" y="356"/>
                    <a:pt x="1645" y="356"/>
                  </a:cubicBezTo>
                  <a:cubicBezTo>
                    <a:pt x="1425" y="356"/>
                    <a:pt x="1248" y="509"/>
                    <a:pt x="1248" y="739"/>
                  </a:cubicBezTo>
                  <a:cubicBezTo>
                    <a:pt x="1248" y="968"/>
                    <a:pt x="1425" y="1121"/>
                    <a:pt x="1645" y="1121"/>
                  </a:cubicBezTo>
                  <a:cubicBezTo>
                    <a:pt x="1760" y="1121"/>
                    <a:pt x="1868" y="1080"/>
                    <a:pt x="1953" y="975"/>
                  </a:cubicBezTo>
                  <a:cubicBezTo>
                    <a:pt x="1822" y="877"/>
                    <a:pt x="1822" y="877"/>
                    <a:pt x="1822" y="877"/>
                  </a:cubicBezTo>
                  <a:cubicBezTo>
                    <a:pt x="1777" y="933"/>
                    <a:pt x="1718" y="975"/>
                    <a:pt x="1627" y="975"/>
                  </a:cubicBezTo>
                  <a:cubicBezTo>
                    <a:pt x="1525" y="975"/>
                    <a:pt x="1443" y="910"/>
                    <a:pt x="1431" y="802"/>
                  </a:cubicBezTo>
                  <a:lnTo>
                    <a:pt x="1987" y="802"/>
                  </a:lnTo>
                  <a:close/>
                  <a:moveTo>
                    <a:pt x="1431" y="666"/>
                  </a:moveTo>
                  <a:cubicBezTo>
                    <a:pt x="1444" y="561"/>
                    <a:pt x="1511" y="493"/>
                    <a:pt x="1619" y="493"/>
                  </a:cubicBezTo>
                  <a:cubicBezTo>
                    <a:pt x="1733" y="493"/>
                    <a:pt x="1803" y="559"/>
                    <a:pt x="1804" y="666"/>
                  </a:cubicBezTo>
                  <a:lnTo>
                    <a:pt x="1431" y="666"/>
                  </a:lnTo>
                  <a:close/>
                  <a:moveTo>
                    <a:pt x="2149" y="1103"/>
                  </a:moveTo>
                  <a:cubicBezTo>
                    <a:pt x="2331" y="1103"/>
                    <a:pt x="2331" y="1103"/>
                    <a:pt x="2331" y="1103"/>
                  </a:cubicBezTo>
                  <a:cubicBezTo>
                    <a:pt x="2331" y="705"/>
                    <a:pt x="2331" y="705"/>
                    <a:pt x="2331" y="705"/>
                  </a:cubicBezTo>
                  <a:cubicBezTo>
                    <a:pt x="2331" y="608"/>
                    <a:pt x="2378" y="520"/>
                    <a:pt x="2499" y="520"/>
                  </a:cubicBezTo>
                  <a:cubicBezTo>
                    <a:pt x="2587" y="520"/>
                    <a:pt x="2623" y="579"/>
                    <a:pt x="2623" y="669"/>
                  </a:cubicBezTo>
                  <a:cubicBezTo>
                    <a:pt x="2623" y="1103"/>
                    <a:pt x="2623" y="1103"/>
                    <a:pt x="2623" y="1103"/>
                  </a:cubicBezTo>
                  <a:cubicBezTo>
                    <a:pt x="2805" y="1103"/>
                    <a:pt x="2805" y="1103"/>
                    <a:pt x="2805" y="1103"/>
                  </a:cubicBezTo>
                  <a:cubicBezTo>
                    <a:pt x="2805" y="708"/>
                    <a:pt x="2805" y="708"/>
                    <a:pt x="2805" y="708"/>
                  </a:cubicBezTo>
                  <a:cubicBezTo>
                    <a:pt x="2805" y="614"/>
                    <a:pt x="2848" y="520"/>
                    <a:pt x="2962" y="520"/>
                  </a:cubicBezTo>
                  <a:cubicBezTo>
                    <a:pt x="3070" y="520"/>
                    <a:pt x="3097" y="599"/>
                    <a:pt x="3097" y="690"/>
                  </a:cubicBezTo>
                  <a:cubicBezTo>
                    <a:pt x="3097" y="1103"/>
                    <a:pt x="3097" y="1103"/>
                    <a:pt x="3097" y="1103"/>
                  </a:cubicBezTo>
                  <a:cubicBezTo>
                    <a:pt x="3279" y="1103"/>
                    <a:pt x="3279" y="1103"/>
                    <a:pt x="3279" y="1103"/>
                  </a:cubicBezTo>
                  <a:cubicBezTo>
                    <a:pt x="3279" y="669"/>
                    <a:pt x="3279" y="669"/>
                    <a:pt x="3279" y="669"/>
                  </a:cubicBezTo>
                  <a:cubicBezTo>
                    <a:pt x="3279" y="494"/>
                    <a:pt x="3211" y="356"/>
                    <a:pt x="3017" y="356"/>
                  </a:cubicBezTo>
                  <a:cubicBezTo>
                    <a:pt x="2907" y="356"/>
                    <a:pt x="2830" y="398"/>
                    <a:pt x="2777" y="491"/>
                  </a:cubicBezTo>
                  <a:cubicBezTo>
                    <a:pt x="2739" y="400"/>
                    <a:pt x="2661" y="356"/>
                    <a:pt x="2549" y="356"/>
                  </a:cubicBezTo>
                  <a:cubicBezTo>
                    <a:pt x="2427" y="356"/>
                    <a:pt x="2357" y="420"/>
                    <a:pt x="2325" y="488"/>
                  </a:cubicBezTo>
                  <a:cubicBezTo>
                    <a:pt x="2322" y="488"/>
                    <a:pt x="2322" y="488"/>
                    <a:pt x="2322" y="488"/>
                  </a:cubicBezTo>
                  <a:cubicBezTo>
                    <a:pt x="2322" y="374"/>
                    <a:pt x="2322" y="374"/>
                    <a:pt x="2322" y="374"/>
                  </a:cubicBezTo>
                  <a:cubicBezTo>
                    <a:pt x="2149" y="374"/>
                    <a:pt x="2149" y="374"/>
                    <a:pt x="2149" y="374"/>
                  </a:cubicBezTo>
                  <a:lnTo>
                    <a:pt x="2149" y="1103"/>
                  </a:lnTo>
                  <a:close/>
                  <a:moveTo>
                    <a:pt x="4180" y="802"/>
                  </a:moveTo>
                  <a:cubicBezTo>
                    <a:pt x="4180" y="752"/>
                    <a:pt x="4180" y="752"/>
                    <a:pt x="4180" y="752"/>
                  </a:cubicBezTo>
                  <a:cubicBezTo>
                    <a:pt x="4180" y="499"/>
                    <a:pt x="4042" y="356"/>
                    <a:pt x="3838" y="356"/>
                  </a:cubicBezTo>
                  <a:cubicBezTo>
                    <a:pt x="3618" y="356"/>
                    <a:pt x="3442" y="509"/>
                    <a:pt x="3442" y="739"/>
                  </a:cubicBezTo>
                  <a:cubicBezTo>
                    <a:pt x="3442" y="968"/>
                    <a:pt x="3618" y="1121"/>
                    <a:pt x="3838" y="1121"/>
                  </a:cubicBezTo>
                  <a:cubicBezTo>
                    <a:pt x="3954" y="1121"/>
                    <a:pt x="4062" y="1080"/>
                    <a:pt x="4147" y="975"/>
                  </a:cubicBezTo>
                  <a:cubicBezTo>
                    <a:pt x="4016" y="877"/>
                    <a:pt x="4016" y="877"/>
                    <a:pt x="4016" y="877"/>
                  </a:cubicBezTo>
                  <a:cubicBezTo>
                    <a:pt x="3971" y="933"/>
                    <a:pt x="3911" y="975"/>
                    <a:pt x="3820" y="975"/>
                  </a:cubicBezTo>
                  <a:cubicBezTo>
                    <a:pt x="3718" y="975"/>
                    <a:pt x="3636" y="910"/>
                    <a:pt x="3624" y="802"/>
                  </a:cubicBezTo>
                  <a:lnTo>
                    <a:pt x="4180" y="802"/>
                  </a:lnTo>
                  <a:close/>
                  <a:moveTo>
                    <a:pt x="3624" y="666"/>
                  </a:moveTo>
                  <a:cubicBezTo>
                    <a:pt x="3638" y="561"/>
                    <a:pt x="3705" y="493"/>
                    <a:pt x="3813" y="493"/>
                  </a:cubicBezTo>
                  <a:cubicBezTo>
                    <a:pt x="3926" y="493"/>
                    <a:pt x="3996" y="559"/>
                    <a:pt x="3998" y="666"/>
                  </a:cubicBezTo>
                  <a:lnTo>
                    <a:pt x="3624" y="666"/>
                  </a:lnTo>
                  <a:close/>
                  <a:moveTo>
                    <a:pt x="5052" y="802"/>
                  </a:moveTo>
                  <a:cubicBezTo>
                    <a:pt x="5052" y="752"/>
                    <a:pt x="5052" y="752"/>
                    <a:pt x="5052" y="752"/>
                  </a:cubicBezTo>
                  <a:cubicBezTo>
                    <a:pt x="5052" y="499"/>
                    <a:pt x="4914" y="356"/>
                    <a:pt x="4710" y="356"/>
                  </a:cubicBezTo>
                  <a:cubicBezTo>
                    <a:pt x="4490" y="356"/>
                    <a:pt x="4314" y="509"/>
                    <a:pt x="4314" y="739"/>
                  </a:cubicBezTo>
                  <a:cubicBezTo>
                    <a:pt x="4314" y="968"/>
                    <a:pt x="4490" y="1121"/>
                    <a:pt x="4710" y="1121"/>
                  </a:cubicBezTo>
                  <a:cubicBezTo>
                    <a:pt x="4826" y="1121"/>
                    <a:pt x="4934" y="1080"/>
                    <a:pt x="5019" y="975"/>
                  </a:cubicBezTo>
                  <a:cubicBezTo>
                    <a:pt x="4888" y="877"/>
                    <a:pt x="4888" y="877"/>
                    <a:pt x="4888" y="877"/>
                  </a:cubicBezTo>
                  <a:cubicBezTo>
                    <a:pt x="4842" y="933"/>
                    <a:pt x="4783" y="975"/>
                    <a:pt x="4692" y="975"/>
                  </a:cubicBezTo>
                  <a:cubicBezTo>
                    <a:pt x="4590" y="975"/>
                    <a:pt x="4508" y="910"/>
                    <a:pt x="4496" y="802"/>
                  </a:cubicBezTo>
                  <a:lnTo>
                    <a:pt x="5052" y="802"/>
                  </a:lnTo>
                  <a:close/>
                  <a:moveTo>
                    <a:pt x="4496" y="666"/>
                  </a:moveTo>
                  <a:cubicBezTo>
                    <a:pt x="4510" y="561"/>
                    <a:pt x="4577" y="493"/>
                    <a:pt x="4684" y="493"/>
                  </a:cubicBezTo>
                  <a:cubicBezTo>
                    <a:pt x="4798" y="493"/>
                    <a:pt x="4868" y="559"/>
                    <a:pt x="4870" y="666"/>
                  </a:cubicBezTo>
                  <a:lnTo>
                    <a:pt x="4496" y="666"/>
                  </a:lnTo>
                  <a:close/>
                  <a:moveTo>
                    <a:pt x="5222" y="1103"/>
                  </a:moveTo>
                  <a:cubicBezTo>
                    <a:pt x="5405" y="1103"/>
                    <a:pt x="5405" y="1103"/>
                    <a:pt x="5405" y="1103"/>
                  </a:cubicBezTo>
                  <a:cubicBezTo>
                    <a:pt x="5405" y="705"/>
                    <a:pt x="5405" y="705"/>
                    <a:pt x="5405" y="705"/>
                  </a:cubicBezTo>
                  <a:cubicBezTo>
                    <a:pt x="5405" y="608"/>
                    <a:pt x="5452" y="520"/>
                    <a:pt x="5572" y="520"/>
                  </a:cubicBezTo>
                  <a:cubicBezTo>
                    <a:pt x="5699" y="520"/>
                    <a:pt x="5705" y="654"/>
                    <a:pt x="5705" y="734"/>
                  </a:cubicBezTo>
                  <a:cubicBezTo>
                    <a:pt x="5705" y="1103"/>
                    <a:pt x="5705" y="1103"/>
                    <a:pt x="5705" y="1103"/>
                  </a:cubicBezTo>
                  <a:cubicBezTo>
                    <a:pt x="5888" y="1103"/>
                    <a:pt x="5888" y="1103"/>
                    <a:pt x="5888" y="1103"/>
                  </a:cubicBezTo>
                  <a:cubicBezTo>
                    <a:pt x="5888" y="643"/>
                    <a:pt x="5888" y="643"/>
                    <a:pt x="5888" y="643"/>
                  </a:cubicBezTo>
                  <a:cubicBezTo>
                    <a:pt x="5888" y="494"/>
                    <a:pt x="5818" y="356"/>
                    <a:pt x="5622" y="356"/>
                  </a:cubicBezTo>
                  <a:cubicBezTo>
                    <a:pt x="5500" y="356"/>
                    <a:pt x="5432" y="418"/>
                    <a:pt x="5398" y="491"/>
                  </a:cubicBezTo>
                  <a:cubicBezTo>
                    <a:pt x="5395" y="491"/>
                    <a:pt x="5395" y="491"/>
                    <a:pt x="5395" y="491"/>
                  </a:cubicBezTo>
                  <a:cubicBezTo>
                    <a:pt x="5395" y="374"/>
                    <a:pt x="5395" y="374"/>
                    <a:pt x="5395" y="374"/>
                  </a:cubicBezTo>
                  <a:cubicBezTo>
                    <a:pt x="5222" y="374"/>
                    <a:pt x="5222" y="374"/>
                    <a:pt x="5222" y="374"/>
                  </a:cubicBezTo>
                  <a:lnTo>
                    <a:pt x="5222" y="1103"/>
                  </a:lnTo>
                  <a:close/>
                  <a:moveTo>
                    <a:pt x="6159" y="529"/>
                  </a:moveTo>
                  <a:cubicBezTo>
                    <a:pt x="6159" y="863"/>
                    <a:pt x="6159" y="863"/>
                    <a:pt x="6159" y="863"/>
                  </a:cubicBezTo>
                  <a:cubicBezTo>
                    <a:pt x="6159" y="1035"/>
                    <a:pt x="6205" y="1121"/>
                    <a:pt x="6398" y="1121"/>
                  </a:cubicBezTo>
                  <a:cubicBezTo>
                    <a:pt x="6441" y="1121"/>
                    <a:pt x="6504" y="1115"/>
                    <a:pt x="6542" y="1097"/>
                  </a:cubicBezTo>
                  <a:cubicBezTo>
                    <a:pt x="6542" y="944"/>
                    <a:pt x="6542" y="944"/>
                    <a:pt x="6542" y="944"/>
                  </a:cubicBezTo>
                  <a:cubicBezTo>
                    <a:pt x="6519" y="960"/>
                    <a:pt x="6475" y="966"/>
                    <a:pt x="6444" y="966"/>
                  </a:cubicBezTo>
                  <a:cubicBezTo>
                    <a:pt x="6363" y="966"/>
                    <a:pt x="6342" y="921"/>
                    <a:pt x="6342" y="848"/>
                  </a:cubicBezTo>
                  <a:cubicBezTo>
                    <a:pt x="6342" y="529"/>
                    <a:pt x="6342" y="529"/>
                    <a:pt x="6342" y="529"/>
                  </a:cubicBezTo>
                  <a:cubicBezTo>
                    <a:pt x="6542" y="529"/>
                    <a:pt x="6542" y="529"/>
                    <a:pt x="6542" y="529"/>
                  </a:cubicBezTo>
                  <a:cubicBezTo>
                    <a:pt x="6542" y="374"/>
                    <a:pt x="6542" y="374"/>
                    <a:pt x="6542" y="374"/>
                  </a:cubicBezTo>
                  <a:cubicBezTo>
                    <a:pt x="6342" y="374"/>
                    <a:pt x="6342" y="374"/>
                    <a:pt x="6342" y="374"/>
                  </a:cubicBezTo>
                  <a:cubicBezTo>
                    <a:pt x="6342" y="163"/>
                    <a:pt x="6342" y="163"/>
                    <a:pt x="6342" y="163"/>
                  </a:cubicBezTo>
                  <a:cubicBezTo>
                    <a:pt x="6159" y="163"/>
                    <a:pt x="6159" y="163"/>
                    <a:pt x="6159" y="163"/>
                  </a:cubicBezTo>
                  <a:cubicBezTo>
                    <a:pt x="6159" y="374"/>
                    <a:pt x="6159" y="374"/>
                    <a:pt x="6159" y="374"/>
                  </a:cubicBezTo>
                  <a:cubicBezTo>
                    <a:pt x="6009" y="374"/>
                    <a:pt x="6009" y="374"/>
                    <a:pt x="6009" y="374"/>
                  </a:cubicBezTo>
                  <a:cubicBezTo>
                    <a:pt x="6009" y="529"/>
                    <a:pt x="6009" y="529"/>
                    <a:pt x="6009" y="529"/>
                  </a:cubicBezTo>
                  <a:lnTo>
                    <a:pt x="6159" y="529"/>
                  </a:lnTo>
                  <a:close/>
                  <a:moveTo>
                    <a:pt x="7387" y="802"/>
                  </a:moveTo>
                  <a:cubicBezTo>
                    <a:pt x="7387" y="752"/>
                    <a:pt x="7387" y="752"/>
                    <a:pt x="7387" y="752"/>
                  </a:cubicBezTo>
                  <a:cubicBezTo>
                    <a:pt x="7387" y="499"/>
                    <a:pt x="7249" y="356"/>
                    <a:pt x="7045" y="356"/>
                  </a:cubicBezTo>
                  <a:cubicBezTo>
                    <a:pt x="6825" y="356"/>
                    <a:pt x="6649" y="509"/>
                    <a:pt x="6649" y="739"/>
                  </a:cubicBezTo>
                  <a:cubicBezTo>
                    <a:pt x="6649" y="968"/>
                    <a:pt x="6825" y="1121"/>
                    <a:pt x="7045" y="1121"/>
                  </a:cubicBezTo>
                  <a:cubicBezTo>
                    <a:pt x="7160" y="1121"/>
                    <a:pt x="7268" y="1080"/>
                    <a:pt x="7353" y="975"/>
                  </a:cubicBezTo>
                  <a:cubicBezTo>
                    <a:pt x="7223" y="877"/>
                    <a:pt x="7223" y="877"/>
                    <a:pt x="7223" y="877"/>
                  </a:cubicBezTo>
                  <a:cubicBezTo>
                    <a:pt x="7177" y="933"/>
                    <a:pt x="7118" y="975"/>
                    <a:pt x="7027" y="975"/>
                  </a:cubicBezTo>
                  <a:cubicBezTo>
                    <a:pt x="6925" y="975"/>
                    <a:pt x="6843" y="910"/>
                    <a:pt x="6831" y="802"/>
                  </a:cubicBezTo>
                  <a:lnTo>
                    <a:pt x="7387" y="802"/>
                  </a:lnTo>
                  <a:close/>
                  <a:moveTo>
                    <a:pt x="6831" y="666"/>
                  </a:moveTo>
                  <a:cubicBezTo>
                    <a:pt x="6844" y="561"/>
                    <a:pt x="6911" y="493"/>
                    <a:pt x="7019" y="493"/>
                  </a:cubicBezTo>
                  <a:cubicBezTo>
                    <a:pt x="7133" y="493"/>
                    <a:pt x="7203" y="559"/>
                    <a:pt x="7204" y="666"/>
                  </a:cubicBezTo>
                  <a:lnTo>
                    <a:pt x="6831" y="666"/>
                  </a:lnTo>
                  <a:close/>
                  <a:moveTo>
                    <a:pt x="0" y="2702"/>
                  </a:moveTo>
                  <a:cubicBezTo>
                    <a:pt x="214" y="2702"/>
                    <a:pt x="214" y="2702"/>
                    <a:pt x="214" y="2702"/>
                  </a:cubicBezTo>
                  <a:cubicBezTo>
                    <a:pt x="311" y="2456"/>
                    <a:pt x="311" y="2456"/>
                    <a:pt x="311" y="2456"/>
                  </a:cubicBezTo>
                  <a:cubicBezTo>
                    <a:pt x="777" y="2456"/>
                    <a:pt x="777" y="2456"/>
                    <a:pt x="777" y="2456"/>
                  </a:cubicBezTo>
                  <a:cubicBezTo>
                    <a:pt x="878" y="2702"/>
                    <a:pt x="878" y="2702"/>
                    <a:pt x="878" y="2702"/>
                  </a:cubicBezTo>
                  <a:cubicBezTo>
                    <a:pt x="1096" y="2702"/>
                    <a:pt x="1096" y="2702"/>
                    <a:pt x="1096" y="2702"/>
                  </a:cubicBezTo>
                  <a:cubicBezTo>
                    <a:pt x="633" y="1627"/>
                    <a:pt x="633" y="1627"/>
                    <a:pt x="633" y="1627"/>
                  </a:cubicBezTo>
                  <a:cubicBezTo>
                    <a:pt x="468" y="1627"/>
                    <a:pt x="468" y="1627"/>
                    <a:pt x="468" y="1627"/>
                  </a:cubicBezTo>
                  <a:lnTo>
                    <a:pt x="0" y="2702"/>
                  </a:lnTo>
                  <a:close/>
                  <a:moveTo>
                    <a:pt x="376" y="2292"/>
                  </a:moveTo>
                  <a:cubicBezTo>
                    <a:pt x="545" y="1855"/>
                    <a:pt x="545" y="1855"/>
                    <a:pt x="545" y="1855"/>
                  </a:cubicBezTo>
                  <a:cubicBezTo>
                    <a:pt x="711" y="2292"/>
                    <a:pt x="711" y="2292"/>
                    <a:pt x="711" y="2292"/>
                  </a:cubicBezTo>
                  <a:lnTo>
                    <a:pt x="376" y="2292"/>
                  </a:lnTo>
                  <a:close/>
                  <a:moveTo>
                    <a:pt x="1192" y="2702"/>
                  </a:moveTo>
                  <a:cubicBezTo>
                    <a:pt x="1375" y="2702"/>
                    <a:pt x="1375" y="2702"/>
                    <a:pt x="1375" y="2702"/>
                  </a:cubicBezTo>
                  <a:cubicBezTo>
                    <a:pt x="1375" y="2304"/>
                    <a:pt x="1375" y="2304"/>
                    <a:pt x="1375" y="2304"/>
                  </a:cubicBezTo>
                  <a:cubicBezTo>
                    <a:pt x="1375" y="2207"/>
                    <a:pt x="1422" y="2119"/>
                    <a:pt x="1542" y="2119"/>
                  </a:cubicBezTo>
                  <a:cubicBezTo>
                    <a:pt x="1630" y="2119"/>
                    <a:pt x="1666" y="2178"/>
                    <a:pt x="1666" y="2268"/>
                  </a:cubicBezTo>
                  <a:cubicBezTo>
                    <a:pt x="1666" y="2702"/>
                    <a:pt x="1666" y="2702"/>
                    <a:pt x="1666" y="2702"/>
                  </a:cubicBezTo>
                  <a:cubicBezTo>
                    <a:pt x="1848" y="2702"/>
                    <a:pt x="1848" y="2702"/>
                    <a:pt x="1848" y="2702"/>
                  </a:cubicBezTo>
                  <a:cubicBezTo>
                    <a:pt x="1848" y="2307"/>
                    <a:pt x="1848" y="2307"/>
                    <a:pt x="1848" y="2307"/>
                  </a:cubicBezTo>
                  <a:cubicBezTo>
                    <a:pt x="1848" y="2213"/>
                    <a:pt x="1891" y="2119"/>
                    <a:pt x="2005" y="2119"/>
                  </a:cubicBezTo>
                  <a:cubicBezTo>
                    <a:pt x="2113" y="2119"/>
                    <a:pt x="2140" y="2198"/>
                    <a:pt x="2140" y="2289"/>
                  </a:cubicBezTo>
                  <a:cubicBezTo>
                    <a:pt x="2140" y="2702"/>
                    <a:pt x="2140" y="2702"/>
                    <a:pt x="2140" y="2702"/>
                  </a:cubicBezTo>
                  <a:cubicBezTo>
                    <a:pt x="2322" y="2702"/>
                    <a:pt x="2322" y="2702"/>
                    <a:pt x="2322" y="2702"/>
                  </a:cubicBezTo>
                  <a:cubicBezTo>
                    <a:pt x="2322" y="2268"/>
                    <a:pt x="2322" y="2268"/>
                    <a:pt x="2322" y="2268"/>
                  </a:cubicBezTo>
                  <a:cubicBezTo>
                    <a:pt x="2322" y="2093"/>
                    <a:pt x="2254" y="1955"/>
                    <a:pt x="2060" y="1955"/>
                  </a:cubicBezTo>
                  <a:cubicBezTo>
                    <a:pt x="1950" y="1955"/>
                    <a:pt x="1873" y="1997"/>
                    <a:pt x="1820" y="2090"/>
                  </a:cubicBezTo>
                  <a:cubicBezTo>
                    <a:pt x="1782" y="1999"/>
                    <a:pt x="1704" y="1955"/>
                    <a:pt x="1592" y="1955"/>
                  </a:cubicBezTo>
                  <a:cubicBezTo>
                    <a:pt x="1470" y="1955"/>
                    <a:pt x="1400" y="2019"/>
                    <a:pt x="1368" y="2087"/>
                  </a:cubicBezTo>
                  <a:cubicBezTo>
                    <a:pt x="1365" y="2087"/>
                    <a:pt x="1365" y="2087"/>
                    <a:pt x="1365" y="2087"/>
                  </a:cubicBezTo>
                  <a:cubicBezTo>
                    <a:pt x="1365" y="1973"/>
                    <a:pt x="1365" y="1973"/>
                    <a:pt x="1365" y="1973"/>
                  </a:cubicBezTo>
                  <a:cubicBezTo>
                    <a:pt x="1192" y="1973"/>
                    <a:pt x="1192" y="1973"/>
                    <a:pt x="1192" y="1973"/>
                  </a:cubicBezTo>
                  <a:lnTo>
                    <a:pt x="1192" y="2702"/>
                  </a:lnTo>
                  <a:close/>
                  <a:moveTo>
                    <a:pt x="3032" y="2066"/>
                  </a:moveTo>
                  <a:cubicBezTo>
                    <a:pt x="2972" y="1985"/>
                    <a:pt x="2869" y="1955"/>
                    <a:pt x="2772" y="1955"/>
                  </a:cubicBezTo>
                  <a:cubicBezTo>
                    <a:pt x="2625" y="1955"/>
                    <a:pt x="2479" y="2028"/>
                    <a:pt x="2479" y="2190"/>
                  </a:cubicBezTo>
                  <a:cubicBezTo>
                    <a:pt x="2479" y="2468"/>
                    <a:pt x="2872" y="2350"/>
                    <a:pt x="2872" y="2500"/>
                  </a:cubicBezTo>
                  <a:cubicBezTo>
                    <a:pt x="2872" y="2558"/>
                    <a:pt x="2804" y="2584"/>
                    <a:pt x="2751" y="2584"/>
                  </a:cubicBezTo>
                  <a:cubicBezTo>
                    <a:pt x="2673" y="2584"/>
                    <a:pt x="2625" y="2546"/>
                    <a:pt x="2578" y="2494"/>
                  </a:cubicBezTo>
                  <a:cubicBezTo>
                    <a:pt x="2456" y="2608"/>
                    <a:pt x="2456" y="2608"/>
                    <a:pt x="2456" y="2608"/>
                  </a:cubicBezTo>
                  <a:cubicBezTo>
                    <a:pt x="2531" y="2691"/>
                    <a:pt x="2628" y="2720"/>
                    <a:pt x="2740" y="2720"/>
                  </a:cubicBezTo>
                  <a:cubicBezTo>
                    <a:pt x="2889" y="2720"/>
                    <a:pt x="3054" y="2660"/>
                    <a:pt x="3054" y="2486"/>
                  </a:cubicBezTo>
                  <a:cubicBezTo>
                    <a:pt x="3054" y="2202"/>
                    <a:pt x="2661" y="2309"/>
                    <a:pt x="2661" y="2178"/>
                  </a:cubicBezTo>
                  <a:cubicBezTo>
                    <a:pt x="2661" y="2123"/>
                    <a:pt x="2719" y="2101"/>
                    <a:pt x="2767" y="2101"/>
                  </a:cubicBezTo>
                  <a:cubicBezTo>
                    <a:pt x="2830" y="2101"/>
                    <a:pt x="2875" y="2126"/>
                    <a:pt x="2910" y="2175"/>
                  </a:cubicBezTo>
                  <a:lnTo>
                    <a:pt x="3032" y="2066"/>
                  </a:lnTo>
                  <a:close/>
                  <a:moveTo>
                    <a:pt x="3261" y="2128"/>
                  </a:moveTo>
                  <a:cubicBezTo>
                    <a:pt x="3261" y="2462"/>
                    <a:pt x="3261" y="2462"/>
                    <a:pt x="3261" y="2462"/>
                  </a:cubicBezTo>
                  <a:cubicBezTo>
                    <a:pt x="3261" y="2634"/>
                    <a:pt x="3307" y="2720"/>
                    <a:pt x="3500" y="2720"/>
                  </a:cubicBezTo>
                  <a:cubicBezTo>
                    <a:pt x="3542" y="2720"/>
                    <a:pt x="3606" y="2714"/>
                    <a:pt x="3644" y="2696"/>
                  </a:cubicBezTo>
                  <a:cubicBezTo>
                    <a:pt x="3644" y="2543"/>
                    <a:pt x="3644" y="2543"/>
                    <a:pt x="3644" y="2543"/>
                  </a:cubicBezTo>
                  <a:cubicBezTo>
                    <a:pt x="3621" y="2559"/>
                    <a:pt x="3577" y="2565"/>
                    <a:pt x="3545" y="2565"/>
                  </a:cubicBezTo>
                  <a:cubicBezTo>
                    <a:pt x="3465" y="2565"/>
                    <a:pt x="3443" y="2520"/>
                    <a:pt x="3443" y="2447"/>
                  </a:cubicBezTo>
                  <a:cubicBezTo>
                    <a:pt x="3443" y="2128"/>
                    <a:pt x="3443" y="2128"/>
                    <a:pt x="3443" y="2128"/>
                  </a:cubicBezTo>
                  <a:cubicBezTo>
                    <a:pt x="3644" y="2128"/>
                    <a:pt x="3644" y="2128"/>
                    <a:pt x="3644" y="2128"/>
                  </a:cubicBezTo>
                  <a:cubicBezTo>
                    <a:pt x="3644" y="1973"/>
                    <a:pt x="3644" y="1973"/>
                    <a:pt x="3644" y="1973"/>
                  </a:cubicBezTo>
                  <a:cubicBezTo>
                    <a:pt x="3443" y="1973"/>
                    <a:pt x="3443" y="1973"/>
                    <a:pt x="3443" y="1973"/>
                  </a:cubicBezTo>
                  <a:cubicBezTo>
                    <a:pt x="3443" y="1762"/>
                    <a:pt x="3443" y="1762"/>
                    <a:pt x="3443" y="1762"/>
                  </a:cubicBezTo>
                  <a:cubicBezTo>
                    <a:pt x="3261" y="1762"/>
                    <a:pt x="3261" y="1762"/>
                    <a:pt x="3261" y="1762"/>
                  </a:cubicBezTo>
                  <a:cubicBezTo>
                    <a:pt x="3261" y="1973"/>
                    <a:pt x="3261" y="1973"/>
                    <a:pt x="3261" y="1973"/>
                  </a:cubicBezTo>
                  <a:cubicBezTo>
                    <a:pt x="3111" y="1973"/>
                    <a:pt x="3111" y="1973"/>
                    <a:pt x="3111" y="1973"/>
                  </a:cubicBezTo>
                  <a:cubicBezTo>
                    <a:pt x="3111" y="2128"/>
                    <a:pt x="3111" y="2128"/>
                    <a:pt x="3111" y="2128"/>
                  </a:cubicBezTo>
                  <a:lnTo>
                    <a:pt x="3261" y="2128"/>
                  </a:lnTo>
                  <a:close/>
                  <a:moveTo>
                    <a:pt x="4488" y="2401"/>
                  </a:moveTo>
                  <a:cubicBezTo>
                    <a:pt x="4488" y="2351"/>
                    <a:pt x="4488" y="2351"/>
                    <a:pt x="4488" y="2351"/>
                  </a:cubicBezTo>
                  <a:cubicBezTo>
                    <a:pt x="4488" y="2098"/>
                    <a:pt x="4350" y="1955"/>
                    <a:pt x="4147" y="1955"/>
                  </a:cubicBezTo>
                  <a:cubicBezTo>
                    <a:pt x="3926" y="1955"/>
                    <a:pt x="3750" y="2108"/>
                    <a:pt x="3750" y="2338"/>
                  </a:cubicBezTo>
                  <a:cubicBezTo>
                    <a:pt x="3750" y="2567"/>
                    <a:pt x="3926" y="2720"/>
                    <a:pt x="4147" y="2720"/>
                  </a:cubicBezTo>
                  <a:cubicBezTo>
                    <a:pt x="4262" y="2720"/>
                    <a:pt x="4370" y="2679"/>
                    <a:pt x="4455" y="2575"/>
                  </a:cubicBezTo>
                  <a:cubicBezTo>
                    <a:pt x="4324" y="2476"/>
                    <a:pt x="4324" y="2476"/>
                    <a:pt x="4324" y="2476"/>
                  </a:cubicBezTo>
                  <a:cubicBezTo>
                    <a:pt x="4279" y="2532"/>
                    <a:pt x="4220" y="2575"/>
                    <a:pt x="4129" y="2575"/>
                  </a:cubicBezTo>
                  <a:cubicBezTo>
                    <a:pt x="4027" y="2575"/>
                    <a:pt x="3945" y="2509"/>
                    <a:pt x="3932" y="2401"/>
                  </a:cubicBezTo>
                  <a:lnTo>
                    <a:pt x="4488" y="2401"/>
                  </a:lnTo>
                  <a:close/>
                  <a:moveTo>
                    <a:pt x="3932" y="2265"/>
                  </a:moveTo>
                  <a:cubicBezTo>
                    <a:pt x="3946" y="2160"/>
                    <a:pt x="4013" y="2092"/>
                    <a:pt x="4121" y="2092"/>
                  </a:cubicBezTo>
                  <a:cubicBezTo>
                    <a:pt x="4235" y="2092"/>
                    <a:pt x="4305" y="2158"/>
                    <a:pt x="4306" y="2265"/>
                  </a:cubicBezTo>
                  <a:lnTo>
                    <a:pt x="3932" y="2265"/>
                  </a:lnTo>
                  <a:close/>
                  <a:moveTo>
                    <a:pt x="4659" y="2702"/>
                  </a:moveTo>
                  <a:cubicBezTo>
                    <a:pt x="4841" y="2702"/>
                    <a:pt x="4841" y="2702"/>
                    <a:pt x="4841" y="2702"/>
                  </a:cubicBezTo>
                  <a:cubicBezTo>
                    <a:pt x="4841" y="2312"/>
                    <a:pt x="4841" y="2312"/>
                    <a:pt x="4841" y="2312"/>
                  </a:cubicBezTo>
                  <a:cubicBezTo>
                    <a:pt x="4841" y="2272"/>
                    <a:pt x="4865" y="2128"/>
                    <a:pt x="5037" y="2128"/>
                  </a:cubicBezTo>
                  <a:cubicBezTo>
                    <a:pt x="5066" y="2128"/>
                    <a:pt x="5095" y="2134"/>
                    <a:pt x="5125" y="2142"/>
                  </a:cubicBezTo>
                  <a:cubicBezTo>
                    <a:pt x="5125" y="1965"/>
                    <a:pt x="5125" y="1965"/>
                    <a:pt x="5125" y="1965"/>
                  </a:cubicBezTo>
                  <a:cubicBezTo>
                    <a:pt x="5104" y="1959"/>
                    <a:pt x="5082" y="1955"/>
                    <a:pt x="5060" y="1955"/>
                  </a:cubicBezTo>
                  <a:cubicBezTo>
                    <a:pt x="4964" y="1955"/>
                    <a:pt x="4884" y="2005"/>
                    <a:pt x="4844" y="2088"/>
                  </a:cubicBezTo>
                  <a:cubicBezTo>
                    <a:pt x="4841" y="2088"/>
                    <a:pt x="4841" y="2088"/>
                    <a:pt x="4841" y="2088"/>
                  </a:cubicBezTo>
                  <a:cubicBezTo>
                    <a:pt x="4841" y="1973"/>
                    <a:pt x="4841" y="1973"/>
                    <a:pt x="4841" y="1973"/>
                  </a:cubicBezTo>
                  <a:cubicBezTo>
                    <a:pt x="4659" y="1973"/>
                    <a:pt x="4659" y="1973"/>
                    <a:pt x="4659" y="1973"/>
                  </a:cubicBezTo>
                  <a:lnTo>
                    <a:pt x="4659" y="2702"/>
                  </a:lnTo>
                  <a:close/>
                  <a:moveTo>
                    <a:pt x="5801" y="2702"/>
                  </a:moveTo>
                  <a:cubicBezTo>
                    <a:pt x="5974" y="2702"/>
                    <a:pt x="5974" y="2702"/>
                    <a:pt x="5974" y="2702"/>
                  </a:cubicBezTo>
                  <a:cubicBezTo>
                    <a:pt x="5974" y="1554"/>
                    <a:pt x="5974" y="1554"/>
                    <a:pt x="5974" y="1554"/>
                  </a:cubicBezTo>
                  <a:cubicBezTo>
                    <a:pt x="5792" y="1554"/>
                    <a:pt x="5792" y="1554"/>
                    <a:pt x="5792" y="1554"/>
                  </a:cubicBezTo>
                  <a:cubicBezTo>
                    <a:pt x="5792" y="2066"/>
                    <a:pt x="5792" y="2066"/>
                    <a:pt x="5792" y="2066"/>
                  </a:cubicBezTo>
                  <a:cubicBezTo>
                    <a:pt x="5787" y="2066"/>
                    <a:pt x="5787" y="2066"/>
                    <a:pt x="5787" y="2066"/>
                  </a:cubicBezTo>
                  <a:cubicBezTo>
                    <a:pt x="5749" y="2019"/>
                    <a:pt x="5676" y="1955"/>
                    <a:pt x="5540" y="1955"/>
                  </a:cubicBezTo>
                  <a:cubicBezTo>
                    <a:pt x="5332" y="1955"/>
                    <a:pt x="5187" y="2122"/>
                    <a:pt x="5187" y="2338"/>
                  </a:cubicBezTo>
                  <a:cubicBezTo>
                    <a:pt x="5187" y="2553"/>
                    <a:pt x="5322" y="2720"/>
                    <a:pt x="5547" y="2720"/>
                  </a:cubicBezTo>
                  <a:cubicBezTo>
                    <a:pt x="5649" y="2720"/>
                    <a:pt x="5745" y="2681"/>
                    <a:pt x="5798" y="2593"/>
                  </a:cubicBezTo>
                  <a:cubicBezTo>
                    <a:pt x="5801" y="2593"/>
                    <a:pt x="5801" y="2593"/>
                    <a:pt x="5801" y="2593"/>
                  </a:cubicBezTo>
                  <a:lnTo>
                    <a:pt x="5801" y="2702"/>
                  </a:lnTo>
                  <a:close/>
                  <a:moveTo>
                    <a:pt x="5584" y="2556"/>
                  </a:moveTo>
                  <a:cubicBezTo>
                    <a:pt x="5450" y="2556"/>
                    <a:pt x="5370" y="2451"/>
                    <a:pt x="5370" y="2338"/>
                  </a:cubicBezTo>
                  <a:cubicBezTo>
                    <a:pt x="5370" y="2224"/>
                    <a:pt x="5450" y="2119"/>
                    <a:pt x="5584" y="2119"/>
                  </a:cubicBezTo>
                  <a:cubicBezTo>
                    <a:pt x="5717" y="2119"/>
                    <a:pt x="5798" y="2224"/>
                    <a:pt x="5798" y="2338"/>
                  </a:cubicBezTo>
                  <a:cubicBezTo>
                    <a:pt x="5798" y="2451"/>
                    <a:pt x="5717" y="2556"/>
                    <a:pt x="5584" y="2556"/>
                  </a:cubicBezTo>
                  <a:moveTo>
                    <a:pt x="6636" y="2702"/>
                  </a:moveTo>
                  <a:cubicBezTo>
                    <a:pt x="6800" y="2702"/>
                    <a:pt x="6800" y="2702"/>
                    <a:pt x="6800" y="2702"/>
                  </a:cubicBezTo>
                  <a:cubicBezTo>
                    <a:pt x="6800" y="2283"/>
                    <a:pt x="6800" y="2283"/>
                    <a:pt x="6800" y="2283"/>
                  </a:cubicBezTo>
                  <a:cubicBezTo>
                    <a:pt x="6800" y="2180"/>
                    <a:pt x="6800" y="1955"/>
                    <a:pt x="6489" y="1955"/>
                  </a:cubicBezTo>
                  <a:cubicBezTo>
                    <a:pt x="6374" y="1955"/>
                    <a:pt x="6260" y="1990"/>
                    <a:pt x="6179" y="2072"/>
                  </a:cubicBezTo>
                  <a:cubicBezTo>
                    <a:pt x="6275" y="2167"/>
                    <a:pt x="6275" y="2167"/>
                    <a:pt x="6275" y="2167"/>
                  </a:cubicBezTo>
                  <a:cubicBezTo>
                    <a:pt x="6323" y="2122"/>
                    <a:pt x="6393" y="2092"/>
                    <a:pt x="6469" y="2092"/>
                  </a:cubicBezTo>
                  <a:cubicBezTo>
                    <a:pt x="6566" y="2092"/>
                    <a:pt x="6636" y="2139"/>
                    <a:pt x="6636" y="2228"/>
                  </a:cubicBezTo>
                  <a:cubicBezTo>
                    <a:pt x="6636" y="2248"/>
                    <a:pt x="6636" y="2248"/>
                    <a:pt x="6636" y="2248"/>
                  </a:cubicBezTo>
                  <a:cubicBezTo>
                    <a:pt x="6591" y="2248"/>
                    <a:pt x="6591" y="2248"/>
                    <a:pt x="6591" y="2248"/>
                  </a:cubicBezTo>
                  <a:cubicBezTo>
                    <a:pt x="6409" y="2248"/>
                    <a:pt x="6132" y="2265"/>
                    <a:pt x="6132" y="2502"/>
                  </a:cubicBezTo>
                  <a:cubicBezTo>
                    <a:pt x="6132" y="2646"/>
                    <a:pt x="6263" y="2720"/>
                    <a:pt x="6398" y="2720"/>
                  </a:cubicBezTo>
                  <a:cubicBezTo>
                    <a:pt x="6495" y="2720"/>
                    <a:pt x="6580" y="2684"/>
                    <a:pt x="6632" y="2602"/>
                  </a:cubicBezTo>
                  <a:cubicBezTo>
                    <a:pt x="6636" y="2602"/>
                    <a:pt x="6636" y="2602"/>
                    <a:pt x="6636" y="2602"/>
                  </a:cubicBezTo>
                  <a:lnTo>
                    <a:pt x="6636" y="2702"/>
                  </a:lnTo>
                  <a:close/>
                  <a:moveTo>
                    <a:pt x="6626" y="2417"/>
                  </a:moveTo>
                  <a:cubicBezTo>
                    <a:pt x="6626" y="2518"/>
                    <a:pt x="6566" y="2584"/>
                    <a:pt x="6442" y="2584"/>
                  </a:cubicBezTo>
                  <a:cubicBezTo>
                    <a:pt x="6383" y="2584"/>
                    <a:pt x="6314" y="2555"/>
                    <a:pt x="6314" y="2488"/>
                  </a:cubicBezTo>
                  <a:cubicBezTo>
                    <a:pt x="6314" y="2383"/>
                    <a:pt x="6488" y="2376"/>
                    <a:pt x="6588" y="2376"/>
                  </a:cubicBezTo>
                  <a:cubicBezTo>
                    <a:pt x="6626" y="2376"/>
                    <a:pt x="6626" y="2376"/>
                    <a:pt x="6626" y="2376"/>
                  </a:cubicBezTo>
                  <a:lnTo>
                    <a:pt x="6626" y="2417"/>
                  </a:lnTo>
                  <a:close/>
                  <a:moveTo>
                    <a:pt x="6989" y="2702"/>
                  </a:moveTo>
                  <a:cubicBezTo>
                    <a:pt x="7171" y="2702"/>
                    <a:pt x="7171" y="2702"/>
                    <a:pt x="7171" y="2702"/>
                  </a:cubicBezTo>
                  <a:cubicBezTo>
                    <a:pt x="7171" y="2304"/>
                    <a:pt x="7171" y="2304"/>
                    <a:pt x="7171" y="2304"/>
                  </a:cubicBezTo>
                  <a:cubicBezTo>
                    <a:pt x="7171" y="2207"/>
                    <a:pt x="7218" y="2119"/>
                    <a:pt x="7338" y="2119"/>
                  </a:cubicBezTo>
                  <a:cubicBezTo>
                    <a:pt x="7426" y="2119"/>
                    <a:pt x="7463" y="2178"/>
                    <a:pt x="7463" y="2268"/>
                  </a:cubicBezTo>
                  <a:cubicBezTo>
                    <a:pt x="7463" y="2702"/>
                    <a:pt x="7463" y="2702"/>
                    <a:pt x="7463" y="2702"/>
                  </a:cubicBezTo>
                  <a:cubicBezTo>
                    <a:pt x="7645" y="2702"/>
                    <a:pt x="7645" y="2702"/>
                    <a:pt x="7645" y="2702"/>
                  </a:cubicBezTo>
                  <a:cubicBezTo>
                    <a:pt x="7645" y="2307"/>
                    <a:pt x="7645" y="2307"/>
                    <a:pt x="7645" y="2307"/>
                  </a:cubicBezTo>
                  <a:cubicBezTo>
                    <a:pt x="7645" y="2213"/>
                    <a:pt x="7687" y="2119"/>
                    <a:pt x="7801" y="2119"/>
                  </a:cubicBezTo>
                  <a:cubicBezTo>
                    <a:pt x="7909" y="2119"/>
                    <a:pt x="7936" y="2198"/>
                    <a:pt x="7936" y="2289"/>
                  </a:cubicBezTo>
                  <a:cubicBezTo>
                    <a:pt x="7936" y="2702"/>
                    <a:pt x="7936" y="2702"/>
                    <a:pt x="7936" y="2702"/>
                  </a:cubicBezTo>
                  <a:cubicBezTo>
                    <a:pt x="8119" y="2702"/>
                    <a:pt x="8119" y="2702"/>
                    <a:pt x="8119" y="2702"/>
                  </a:cubicBezTo>
                  <a:cubicBezTo>
                    <a:pt x="8119" y="2268"/>
                    <a:pt x="8119" y="2268"/>
                    <a:pt x="8119" y="2268"/>
                  </a:cubicBezTo>
                  <a:cubicBezTo>
                    <a:pt x="8119" y="2093"/>
                    <a:pt x="8051" y="1955"/>
                    <a:pt x="7856" y="1955"/>
                  </a:cubicBezTo>
                  <a:cubicBezTo>
                    <a:pt x="7747" y="1955"/>
                    <a:pt x="7669" y="1997"/>
                    <a:pt x="7616" y="2090"/>
                  </a:cubicBezTo>
                  <a:cubicBezTo>
                    <a:pt x="7578" y="1999"/>
                    <a:pt x="7501" y="1955"/>
                    <a:pt x="7388" y="1955"/>
                  </a:cubicBezTo>
                  <a:cubicBezTo>
                    <a:pt x="7267" y="1955"/>
                    <a:pt x="7197" y="2019"/>
                    <a:pt x="7165" y="2087"/>
                  </a:cubicBezTo>
                  <a:cubicBezTo>
                    <a:pt x="7162" y="2087"/>
                    <a:pt x="7162" y="2087"/>
                    <a:pt x="7162" y="2087"/>
                  </a:cubicBezTo>
                  <a:cubicBezTo>
                    <a:pt x="7162" y="1973"/>
                    <a:pt x="7162" y="1973"/>
                    <a:pt x="7162" y="1973"/>
                  </a:cubicBezTo>
                  <a:cubicBezTo>
                    <a:pt x="6989" y="1973"/>
                    <a:pt x="6989" y="1973"/>
                    <a:pt x="6989" y="1973"/>
                  </a:cubicBezTo>
                  <a:lnTo>
                    <a:pt x="6989" y="270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grpSp>
      <p:sp>
        <p:nvSpPr>
          <p:cNvPr id="2" name="Titel 1"/>
          <p:cNvSpPr>
            <a:spLocks noGrp="1" noSelect="1"/>
          </p:cNvSpPr>
          <p:nvPr>
            <p:ph type="ctrTitle" hasCustomPrompt="1"/>
          </p:nvPr>
        </p:nvSpPr>
        <p:spPr bwMode="gray">
          <a:xfrm>
            <a:off x="1094400" y="1955098"/>
            <a:ext cx="9792000" cy="1039967"/>
          </a:xfrm>
        </p:spPr>
        <p:txBody>
          <a:bodyPr anchor="t" anchorCtr="0"/>
          <a:lstStyle>
            <a:lvl1pPr algn="l">
              <a:defRPr sz="6133">
                <a:solidFill>
                  <a:schemeClr val="bg1"/>
                </a:solidFill>
              </a:defRPr>
            </a:lvl1pPr>
          </a:lstStyle>
          <a:p>
            <a:r>
              <a:rPr lang="nl-NL" noProof="1"/>
              <a:t>Titel</a:t>
            </a:r>
          </a:p>
        </p:txBody>
      </p:sp>
      <p:sp>
        <p:nvSpPr>
          <p:cNvPr id="3" name="Ondertitel 2"/>
          <p:cNvSpPr>
            <a:spLocks noGrp="1" noSelect="1"/>
          </p:cNvSpPr>
          <p:nvPr>
            <p:ph type="subTitle" idx="1" hasCustomPrompt="1"/>
          </p:nvPr>
        </p:nvSpPr>
        <p:spPr bwMode="gray">
          <a:xfrm>
            <a:off x="1094400" y="3079700"/>
            <a:ext cx="9792000" cy="1752600"/>
          </a:xfrm>
        </p:spPr>
        <p:txBody>
          <a:bodyPr/>
          <a:lstStyle>
            <a:lvl1pPr marL="0" indent="0" algn="l">
              <a:buNone/>
              <a:defRPr sz="40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noProof="1"/>
              <a:t>Subtitel</a:t>
            </a:r>
          </a:p>
        </p:txBody>
      </p:sp>
    </p:spTree>
    <p:extLst>
      <p:ext uri="{BB962C8B-B14F-4D97-AF65-F5344CB8AC3E}">
        <p14:creationId xmlns:p14="http://schemas.microsoft.com/office/powerpoint/2010/main" val="3279714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to (klein)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bwMode="gray">
          <a:xfrm>
            <a:off x="5822013" y="2053441"/>
            <a:ext cx="5894400" cy="4464000"/>
          </a:xfrm>
        </p:spPr>
        <p:txBody>
          <a:bodyPr/>
          <a:lstStyle>
            <a:lvl1pPr marL="287859" indent="-287859">
              <a:defRPr/>
            </a:lvl1pPr>
          </a:lstStyle>
          <a:p>
            <a:pPr lvl="0"/>
            <a:r>
              <a:rPr lang="nl-NL" noProof="1"/>
              <a:t>Klikken om de tekststijl van het model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afbeelding 5"/>
          <p:cNvSpPr>
            <a:spLocks noGrp="1" noSelect="1"/>
          </p:cNvSpPr>
          <p:nvPr>
            <p:ph type="pic" sz="quarter" idx="10" hasCustomPrompt="1"/>
          </p:nvPr>
        </p:nvSpPr>
        <p:spPr bwMode="gray">
          <a:xfrm>
            <a:off x="913419" y="2085899"/>
            <a:ext cx="4588800" cy="4281600"/>
          </a:xfrm>
        </p:spPr>
        <p:txBody>
          <a:bodyPr/>
          <a:lstStyle>
            <a:lvl1pPr marL="0" indent="0">
              <a:buNone/>
              <a:defRPr b="0" baseline="0"/>
            </a:lvl1pPr>
          </a:lstStyle>
          <a:p>
            <a:r>
              <a:rPr lang="nl-NL" dirty="0"/>
              <a:t>Afbeelding formaat: 482 x 451 pixels.</a:t>
            </a:r>
          </a:p>
        </p:txBody>
      </p:sp>
      <p:sp>
        <p:nvSpPr>
          <p:cNvPr id="2" name="Tijdelijke aanduiding voor datum 1"/>
          <p:cNvSpPr>
            <a:spLocks noGrp="1" noSelect="1"/>
          </p:cNvSpPr>
          <p:nvPr>
            <p:ph type="dt" sz="half" idx="11"/>
          </p:nvPr>
        </p:nvSpPr>
        <p:spPr bwMode="gray"/>
        <p:txBody>
          <a:bodyPr/>
          <a:lstStyle/>
          <a:p>
            <a:fld id="{51A241B9-7200-4624-81F5-DD77C80C756C}" type="datetime1">
              <a:rPr lang="nl-NL" smtClean="0"/>
              <a:t>28-3-2023</a:t>
            </a:fld>
            <a:endParaRPr lang="nl-NL" dirty="0"/>
          </a:p>
        </p:txBody>
      </p:sp>
      <p:sp>
        <p:nvSpPr>
          <p:cNvPr id="4" name="Tijdelijke aanduiding voor voettekst 3"/>
          <p:cNvSpPr>
            <a:spLocks noGrp="1" noSelect="1"/>
          </p:cNvSpPr>
          <p:nvPr>
            <p:ph type="ftr" sz="quarter" idx="12"/>
          </p:nvPr>
        </p:nvSpPr>
        <p:spPr bwMode="gray"/>
        <p:txBody>
          <a:bodyPr/>
          <a:lstStyle/>
          <a:p>
            <a:r>
              <a:rPr lang="nl-NL"/>
              <a:t>Via Invoegen | Koptekst en voettekst kunt u de tekst wijzigen</a:t>
            </a:r>
            <a:endParaRPr lang="nl-NL" dirty="0"/>
          </a:p>
        </p:txBody>
      </p:sp>
      <p:sp>
        <p:nvSpPr>
          <p:cNvPr id="5" name="Tijdelijke aanduiding voor dianummer 4"/>
          <p:cNvSpPr>
            <a:spLocks noGrp="1" noSelect="1"/>
          </p:cNvSpPr>
          <p:nvPr>
            <p:ph type="sldNum" sz="quarter" idx="13"/>
          </p:nvPr>
        </p:nvSpPr>
        <p:spPr bwMode="gray"/>
        <p:txBody>
          <a:bodyPr/>
          <a:lstStyle/>
          <a:p>
            <a:pPr algn="l"/>
            <a:r>
              <a:rPr lang="nl-NL" dirty="0"/>
              <a:t>| </a:t>
            </a:r>
            <a:fld id="{6C885DEC-5AE5-4403-A92E-278225061E43}" type="slidenum">
              <a:rPr lang="nl-NL" smtClean="0"/>
              <a:pPr algn="l"/>
              <a:t>‹nr.›</a:t>
            </a:fld>
            <a:endParaRPr lang="nl-NL" dirty="0"/>
          </a:p>
        </p:txBody>
      </p:sp>
    </p:spTree>
    <p:extLst>
      <p:ext uri="{BB962C8B-B14F-4D97-AF65-F5344CB8AC3E}">
        <p14:creationId xmlns:p14="http://schemas.microsoft.com/office/powerpoint/2010/main" val="2907101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to (breed)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bwMode="gray">
          <a:xfrm>
            <a:off x="7665733" y="1977239"/>
            <a:ext cx="4056000" cy="4176000"/>
          </a:xfrm>
        </p:spPr>
        <p:txBody>
          <a:bodyPr/>
          <a:lstStyle>
            <a:lvl1pPr>
              <a:defRPr/>
            </a:lvl1pPr>
          </a:lstStyle>
          <a:p>
            <a:pPr lvl="0"/>
            <a:r>
              <a:rPr lang="nl-NL" noProof="1"/>
              <a:t>Klikken om de tekststijl van het model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afbeelding 5"/>
          <p:cNvSpPr>
            <a:spLocks noGrp="1" noSelect="1"/>
          </p:cNvSpPr>
          <p:nvPr>
            <p:ph type="pic" sz="quarter" idx="10" hasCustomPrompt="1"/>
          </p:nvPr>
        </p:nvSpPr>
        <p:spPr bwMode="gray">
          <a:xfrm>
            <a:off x="912933" y="2080248"/>
            <a:ext cx="6432000" cy="4296000"/>
          </a:xfrm>
        </p:spPr>
        <p:txBody>
          <a:bodyPr/>
          <a:lstStyle>
            <a:lvl1pPr marL="0" indent="0">
              <a:buNone/>
              <a:defRPr b="0" baseline="0"/>
            </a:lvl1pPr>
          </a:lstStyle>
          <a:p>
            <a:r>
              <a:rPr lang="nl-NL" dirty="0"/>
              <a:t>Afbeelding formaat: 677 x 451 pixels.</a:t>
            </a:r>
          </a:p>
        </p:txBody>
      </p:sp>
      <p:sp>
        <p:nvSpPr>
          <p:cNvPr id="2" name="Tijdelijke aanduiding voor datum 1"/>
          <p:cNvSpPr>
            <a:spLocks noGrp="1" noSelect="1"/>
          </p:cNvSpPr>
          <p:nvPr>
            <p:ph type="dt" sz="half" idx="11"/>
          </p:nvPr>
        </p:nvSpPr>
        <p:spPr bwMode="gray"/>
        <p:txBody>
          <a:bodyPr/>
          <a:lstStyle/>
          <a:p>
            <a:fld id="{5C7C851A-7B83-46E2-AAD1-A0FCD9378306}" type="datetime1">
              <a:rPr lang="nl-NL" smtClean="0"/>
              <a:t>28-3-2023</a:t>
            </a:fld>
            <a:endParaRPr lang="nl-NL" dirty="0"/>
          </a:p>
        </p:txBody>
      </p:sp>
      <p:sp>
        <p:nvSpPr>
          <p:cNvPr id="4" name="Tijdelijke aanduiding voor voettekst 3"/>
          <p:cNvSpPr>
            <a:spLocks noGrp="1" noSelect="1"/>
          </p:cNvSpPr>
          <p:nvPr>
            <p:ph type="ftr" sz="quarter" idx="12"/>
          </p:nvPr>
        </p:nvSpPr>
        <p:spPr bwMode="gray"/>
        <p:txBody>
          <a:bodyPr/>
          <a:lstStyle/>
          <a:p>
            <a:r>
              <a:rPr lang="nl-NL"/>
              <a:t>Via Invoegen | Koptekst en voettekst kunt u de tekst wijzigen</a:t>
            </a:r>
            <a:endParaRPr lang="nl-NL" dirty="0"/>
          </a:p>
        </p:txBody>
      </p:sp>
      <p:sp>
        <p:nvSpPr>
          <p:cNvPr id="5" name="Tijdelijke aanduiding voor dianummer 4"/>
          <p:cNvSpPr>
            <a:spLocks noGrp="1" noSelect="1"/>
          </p:cNvSpPr>
          <p:nvPr>
            <p:ph type="sldNum" sz="quarter" idx="13"/>
          </p:nvPr>
        </p:nvSpPr>
        <p:spPr bwMode="gray"/>
        <p:txBody>
          <a:bodyPr/>
          <a:lstStyle/>
          <a:p>
            <a:pPr algn="l"/>
            <a:r>
              <a:rPr lang="nl-NL" dirty="0"/>
              <a:t>| </a:t>
            </a:r>
            <a:fld id="{6C885DEC-5AE5-4403-A92E-278225061E43}" type="slidenum">
              <a:rPr lang="nl-NL" smtClean="0"/>
              <a:pPr algn="l"/>
              <a:t>‹nr.›</a:t>
            </a:fld>
            <a:endParaRPr lang="nl-NL" dirty="0"/>
          </a:p>
        </p:txBody>
      </p:sp>
    </p:spTree>
    <p:extLst>
      <p:ext uri="{BB962C8B-B14F-4D97-AF65-F5344CB8AC3E}">
        <p14:creationId xmlns:p14="http://schemas.microsoft.com/office/powerpoint/2010/main" val="1136665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to (hoog)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bwMode="gray">
          <a:xfrm>
            <a:off x="5827393" y="2053441"/>
            <a:ext cx="5870044" cy="4464000"/>
          </a:xfrm>
        </p:spPr>
        <p:txBody>
          <a:bodyPr/>
          <a:lstStyle/>
          <a:p>
            <a:pPr lvl="0"/>
            <a:r>
              <a:rPr lang="nl-NL" noProof="1"/>
              <a:t>Klikken om de tekststijl van het model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afbeelding 5"/>
          <p:cNvSpPr>
            <a:spLocks noGrp="1" noSelect="1"/>
          </p:cNvSpPr>
          <p:nvPr>
            <p:ph type="pic" sz="quarter" idx="10" hasCustomPrompt="1"/>
          </p:nvPr>
        </p:nvSpPr>
        <p:spPr bwMode="gray">
          <a:xfrm>
            <a:off x="916261" y="0"/>
            <a:ext cx="4584000" cy="6858000"/>
          </a:xfrm>
        </p:spPr>
        <p:txBody>
          <a:bodyPr/>
          <a:lstStyle>
            <a:lvl1pPr marL="0" indent="0">
              <a:buNone/>
              <a:defRPr b="0" baseline="0"/>
            </a:lvl1pPr>
          </a:lstStyle>
          <a:p>
            <a:r>
              <a:rPr lang="nl-NL" dirty="0"/>
              <a:t>Afbeelding formaat: 720 x 482 pixels.</a:t>
            </a:r>
          </a:p>
        </p:txBody>
      </p:sp>
      <p:sp>
        <p:nvSpPr>
          <p:cNvPr id="2" name="Tijdelijke aanduiding voor datum 1"/>
          <p:cNvSpPr>
            <a:spLocks noGrp="1" noSelect="1"/>
          </p:cNvSpPr>
          <p:nvPr>
            <p:ph type="dt" sz="half" idx="11"/>
          </p:nvPr>
        </p:nvSpPr>
        <p:spPr bwMode="gray"/>
        <p:txBody>
          <a:bodyPr/>
          <a:lstStyle/>
          <a:p>
            <a:fld id="{ADC13379-5B8E-41C5-AE2F-40374BA35FBC}" type="datetime1">
              <a:rPr lang="nl-NL" smtClean="0"/>
              <a:t>28-3-2023</a:t>
            </a:fld>
            <a:endParaRPr lang="nl-NL" dirty="0"/>
          </a:p>
        </p:txBody>
      </p:sp>
      <p:sp>
        <p:nvSpPr>
          <p:cNvPr id="4" name="Tijdelijke aanduiding voor voettekst 3"/>
          <p:cNvSpPr>
            <a:spLocks noGrp="1" noSelect="1"/>
          </p:cNvSpPr>
          <p:nvPr>
            <p:ph type="ftr" sz="quarter" idx="12"/>
          </p:nvPr>
        </p:nvSpPr>
        <p:spPr bwMode="gray"/>
        <p:txBody>
          <a:bodyPr/>
          <a:lstStyle/>
          <a:p>
            <a:r>
              <a:rPr lang="nl-NL"/>
              <a:t>Via Invoegen | Koptekst en voettekst kunt u de tekst wijzigen</a:t>
            </a:r>
            <a:endParaRPr lang="nl-NL" dirty="0"/>
          </a:p>
        </p:txBody>
      </p:sp>
      <p:sp>
        <p:nvSpPr>
          <p:cNvPr id="5" name="Tijdelijke aanduiding voor dianummer 4"/>
          <p:cNvSpPr>
            <a:spLocks noGrp="1" noSelect="1"/>
          </p:cNvSpPr>
          <p:nvPr>
            <p:ph type="sldNum" sz="quarter" idx="13"/>
          </p:nvPr>
        </p:nvSpPr>
        <p:spPr bwMode="gray"/>
        <p:txBody>
          <a:bodyPr/>
          <a:lstStyle/>
          <a:p>
            <a:pPr algn="l"/>
            <a:r>
              <a:rPr lang="nl-NL" dirty="0"/>
              <a:t>| </a:t>
            </a:r>
            <a:fld id="{6C885DEC-5AE5-4403-A92E-278225061E43}" type="slidenum">
              <a:rPr lang="nl-NL" smtClean="0"/>
              <a:pPr algn="l"/>
              <a:t>‹nr.›</a:t>
            </a:fld>
            <a:endParaRPr lang="nl-NL" dirty="0"/>
          </a:p>
        </p:txBody>
      </p:sp>
    </p:spTree>
    <p:extLst>
      <p:ext uri="{BB962C8B-B14F-4D97-AF65-F5344CB8AC3E}">
        <p14:creationId xmlns:p14="http://schemas.microsoft.com/office/powerpoint/2010/main" val="2777023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p:nvPr>
        </p:nvSpPr>
        <p:spPr bwMode="gray">
          <a:xfrm>
            <a:off x="918799" y="3366000"/>
            <a:ext cx="5184000" cy="2786400"/>
          </a:xfrm>
        </p:spPr>
        <p:txBody>
          <a:bodyPr/>
          <a:lstStyle/>
          <a:p>
            <a:pPr lvl="0"/>
            <a:r>
              <a:rPr lang="nl-NL" noProof="1"/>
              <a:t>Klikken om de tekststijl van het model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11" name="Tijdelijke aanduiding voor inhoud 10"/>
          <p:cNvSpPr>
            <a:spLocks noGrp="1" noSelect="1"/>
          </p:cNvSpPr>
          <p:nvPr>
            <p:ph sz="quarter" idx="14"/>
          </p:nvPr>
        </p:nvSpPr>
        <p:spPr bwMode="gray">
          <a:xfrm>
            <a:off x="6534796" y="3366000"/>
            <a:ext cx="5184000" cy="2786400"/>
          </a:xfrm>
        </p:spPr>
        <p:txBody>
          <a:bodyPr/>
          <a:lstStyle/>
          <a:p>
            <a:pPr lvl="0"/>
            <a:r>
              <a:rPr lang="nl-NL" noProof="1"/>
              <a:t>Klikken om de tekststijl van het model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2" name="Tijdelijke aanduiding voor datum 1"/>
          <p:cNvSpPr>
            <a:spLocks noGrp="1" noSelect="1"/>
          </p:cNvSpPr>
          <p:nvPr>
            <p:ph type="dt" sz="half" idx="15"/>
          </p:nvPr>
        </p:nvSpPr>
        <p:spPr bwMode="gray"/>
        <p:txBody>
          <a:bodyPr/>
          <a:lstStyle/>
          <a:p>
            <a:fld id="{59FE2270-1E3D-4BEA-AEF1-E6146BB4B13D}" type="datetime1">
              <a:rPr lang="nl-NL" smtClean="0"/>
              <a:t>28-3-2023</a:t>
            </a:fld>
            <a:endParaRPr lang="nl-NL" dirty="0"/>
          </a:p>
        </p:txBody>
      </p:sp>
      <p:sp>
        <p:nvSpPr>
          <p:cNvPr id="3" name="Tijdelijke aanduiding voor voettekst 2"/>
          <p:cNvSpPr>
            <a:spLocks noGrp="1" noSelect="1"/>
          </p:cNvSpPr>
          <p:nvPr>
            <p:ph type="ftr" sz="quarter" idx="16"/>
          </p:nvPr>
        </p:nvSpPr>
        <p:spPr bwMode="gray"/>
        <p:txBody>
          <a:bodyPr/>
          <a:lstStyle/>
          <a:p>
            <a:r>
              <a:rPr lang="nl-NL"/>
              <a:t>Via Invoegen | Koptekst en voettekst kunt u de tekst wijzigen</a:t>
            </a:r>
            <a:endParaRPr lang="nl-NL" dirty="0"/>
          </a:p>
        </p:txBody>
      </p:sp>
      <p:sp>
        <p:nvSpPr>
          <p:cNvPr id="4" name="Tijdelijke aanduiding voor dianummer 3"/>
          <p:cNvSpPr>
            <a:spLocks noGrp="1" noSelect="1"/>
          </p:cNvSpPr>
          <p:nvPr>
            <p:ph type="sldNum" sz="quarter" idx="17"/>
          </p:nvPr>
        </p:nvSpPr>
        <p:spPr bwMode="gray"/>
        <p:txBody>
          <a:bodyPr/>
          <a:lstStyle/>
          <a:p>
            <a:pPr algn="l"/>
            <a:r>
              <a:rPr lang="nl-NL" dirty="0"/>
              <a:t>| </a:t>
            </a:r>
            <a:fld id="{6C885DEC-5AE5-4403-A92E-278225061E43}" type="slidenum">
              <a:rPr lang="nl-NL" smtClean="0"/>
              <a:pPr algn="l"/>
              <a:t>‹nr.›</a:t>
            </a:fld>
            <a:endParaRPr lang="nl-NL" dirty="0"/>
          </a:p>
        </p:txBody>
      </p:sp>
      <p:sp>
        <p:nvSpPr>
          <p:cNvPr id="5" name="Titel 4"/>
          <p:cNvSpPr>
            <a:spLocks noGrp="1" noSelect="1"/>
          </p:cNvSpPr>
          <p:nvPr>
            <p:ph type="title" hasCustomPrompt="1"/>
          </p:nvPr>
        </p:nvSpPr>
        <p:spPr bwMode="gray">
          <a:xfrm>
            <a:off x="918796" y="1916419"/>
            <a:ext cx="10800000" cy="1296000"/>
          </a:xfrm>
        </p:spPr>
        <p:txBody>
          <a:bodyPr/>
          <a:lstStyle>
            <a:lvl1pPr>
              <a:defRPr/>
            </a:lvl1pPr>
          </a:lstStyle>
          <a:p>
            <a:r>
              <a:rPr lang="nl-NL" dirty="0"/>
              <a:t>Titel</a:t>
            </a:r>
          </a:p>
        </p:txBody>
      </p:sp>
    </p:spTree>
    <p:extLst>
      <p:ext uri="{BB962C8B-B14F-4D97-AF65-F5344CB8AC3E}">
        <p14:creationId xmlns:p14="http://schemas.microsoft.com/office/powerpoint/2010/main" val="3594234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3122FD-7380-4C3B-898E-32BD66EB07E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B282000-EBEA-4A5E-9123-E118DD0DD6CC}"/>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971C859-6331-4E90-B013-2C00AED522B2}"/>
              </a:ext>
            </a:extLst>
          </p:cNvPr>
          <p:cNvSpPr>
            <a:spLocks noGrp="1"/>
          </p:cNvSpPr>
          <p:nvPr>
            <p:ph type="dt" sz="half" idx="10"/>
          </p:nvPr>
        </p:nvSpPr>
        <p:spPr/>
        <p:txBody>
          <a:bodyPr/>
          <a:lstStyle/>
          <a:p>
            <a:fld id="{7DF0FC21-47AD-4BFD-A5F4-B17CDB418363}" type="datetimeFigureOut">
              <a:rPr lang="nl-NL" smtClean="0"/>
              <a:t>28-3-2023</a:t>
            </a:fld>
            <a:endParaRPr lang="nl-NL"/>
          </a:p>
        </p:txBody>
      </p:sp>
      <p:sp>
        <p:nvSpPr>
          <p:cNvPr id="5" name="Tijdelijke aanduiding voor voettekst 4">
            <a:extLst>
              <a:ext uri="{FF2B5EF4-FFF2-40B4-BE49-F238E27FC236}">
                <a16:creationId xmlns:a16="http://schemas.microsoft.com/office/drawing/2014/main" id="{9603E399-286A-444E-BD36-B369E0A99B9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E643715-E4F6-4502-BB69-BBCF7152201F}"/>
              </a:ext>
            </a:extLst>
          </p:cNvPr>
          <p:cNvSpPr>
            <a:spLocks noGrp="1"/>
          </p:cNvSpPr>
          <p:nvPr>
            <p:ph type="sldNum" sz="quarter" idx="12"/>
          </p:nvPr>
        </p:nvSpPr>
        <p:spPr/>
        <p:txBody>
          <a:bodyPr/>
          <a:lstStyle/>
          <a:p>
            <a:fld id="{D4D7238A-7534-4652-A1FA-062CAEFF712C}" type="slidenum">
              <a:rPr lang="nl-NL" smtClean="0"/>
              <a:t>‹nr.›</a:t>
            </a:fld>
            <a:endParaRPr lang="nl-NL"/>
          </a:p>
        </p:txBody>
      </p:sp>
    </p:spTree>
    <p:extLst>
      <p:ext uri="{BB962C8B-B14F-4D97-AF65-F5344CB8AC3E}">
        <p14:creationId xmlns:p14="http://schemas.microsoft.com/office/powerpoint/2010/main" val="2202404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otodi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hthoek 11"/>
          <p:cNvSpPr>
            <a:spLocks noSelect="1"/>
          </p:cNvSpPr>
          <p:nvPr userDrawn="1"/>
        </p:nvSpPr>
        <p:spPr bwMode="white">
          <a:xfrm>
            <a:off x="0" y="0"/>
            <a:ext cx="878400" cy="685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dirty="0"/>
          </a:p>
        </p:txBody>
      </p:sp>
      <p:sp>
        <p:nvSpPr>
          <p:cNvPr id="9" name="Freeform 7"/>
          <p:cNvSpPr>
            <a:spLocks noSelect="1"/>
          </p:cNvSpPr>
          <p:nvPr userDrawn="1"/>
        </p:nvSpPr>
        <p:spPr bwMode="black">
          <a:xfrm>
            <a:off x="205317" y="1325033"/>
            <a:ext cx="476251" cy="476251"/>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nl-NL" sz="2400" dirty="0"/>
          </a:p>
        </p:txBody>
      </p:sp>
      <p:sp>
        <p:nvSpPr>
          <p:cNvPr id="10" name="Freeform 8"/>
          <p:cNvSpPr>
            <a:spLocks noSelect="1"/>
          </p:cNvSpPr>
          <p:nvPr userDrawn="1"/>
        </p:nvSpPr>
        <p:spPr bwMode="black">
          <a:xfrm>
            <a:off x="205317" y="182033"/>
            <a:ext cx="476251" cy="476251"/>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nl-NL" sz="2400" dirty="0"/>
          </a:p>
        </p:txBody>
      </p:sp>
      <p:sp>
        <p:nvSpPr>
          <p:cNvPr id="11" name="Freeform 9"/>
          <p:cNvSpPr>
            <a:spLocks noSelect="1"/>
          </p:cNvSpPr>
          <p:nvPr userDrawn="1"/>
        </p:nvSpPr>
        <p:spPr bwMode="black">
          <a:xfrm>
            <a:off x="205317" y="753533"/>
            <a:ext cx="476251" cy="476251"/>
          </a:xfrm>
          <a:custGeom>
            <a:avLst/>
            <a:gdLst/>
            <a:ahLst/>
            <a:cxnLst>
              <a:cxn ang="0">
                <a:pos x="0" y="180"/>
              </a:cxn>
              <a:cxn ang="0">
                <a:pos x="67" y="112"/>
              </a:cxn>
              <a:cxn ang="0">
                <a:pos x="0" y="45"/>
              </a:cxn>
              <a:cxn ang="0">
                <a:pos x="45" y="0"/>
              </a:cxn>
              <a:cxn ang="0">
                <a:pos x="112" y="68"/>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8"/>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nl-NL" sz="2400" dirty="0"/>
          </a:p>
        </p:txBody>
      </p:sp>
      <p:sp>
        <p:nvSpPr>
          <p:cNvPr id="8" name="Afgeronde rechthoek 7"/>
          <p:cNvSpPr>
            <a:spLocks noSelect="1"/>
          </p:cNvSpPr>
          <p:nvPr userDrawn="1"/>
        </p:nvSpPr>
        <p:spPr>
          <a:xfrm>
            <a:off x="-1728832" y="120016"/>
            <a:ext cx="1584000" cy="6549417"/>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1200" noProof="1">
                <a:solidFill>
                  <a:schemeClr val="tx1"/>
                </a:solidFill>
              </a:rPr>
              <a:t>Deze dia  is zo gemaakt dat je zelf een afbeelding kan invoegen. </a:t>
            </a:r>
          </a:p>
          <a:p>
            <a:pPr algn="l"/>
            <a:endParaRPr lang="nl-NL" sz="1200" noProof="1">
              <a:solidFill>
                <a:schemeClr val="tx1"/>
              </a:solidFill>
            </a:endParaRPr>
          </a:p>
          <a:p>
            <a:pPr algn="l"/>
            <a:r>
              <a:rPr lang="nl-NL" sz="1200" noProof="1">
                <a:solidFill>
                  <a:schemeClr val="tx1"/>
                </a:solidFill>
              </a:rPr>
              <a:t>Klik met de rechtermuisknop in de achtergrond en kies Achtergrond opmaken. Klik op Opvulling met figuur of bitmappatroon en dan op Invoegen uit bestand. Kies de afbeelding en klik op Invoegen en Sluiten.</a:t>
            </a:r>
          </a:p>
          <a:p>
            <a:pPr algn="l"/>
            <a:endParaRPr lang="nl-NL" sz="1200" noProof="1">
              <a:solidFill>
                <a:schemeClr val="tx1"/>
              </a:solidFill>
            </a:endParaRPr>
          </a:p>
          <a:p>
            <a:pPr algn="l"/>
            <a:r>
              <a:rPr lang="nl-NL" sz="1200" noProof="1">
                <a:solidFill>
                  <a:schemeClr val="tx1"/>
                </a:solidFill>
              </a:rPr>
              <a:t>Klik niet op Overal toepassen omdat de afbeelding dan op alle dia’s komt. Met ctrl + z kan je dit ongedaan maken.</a:t>
            </a:r>
          </a:p>
          <a:p>
            <a:pPr algn="l"/>
            <a:endParaRPr lang="nl-NL" sz="1200" noProof="1">
              <a:solidFill>
                <a:schemeClr val="tx1"/>
              </a:solidFill>
            </a:endParaRPr>
          </a:p>
          <a:p>
            <a:pPr algn="l"/>
            <a:r>
              <a:rPr lang="nl-NL" sz="1200" noProof="1">
                <a:solidFill>
                  <a:schemeClr val="tx1"/>
                </a:solidFill>
              </a:rPr>
              <a:t>Voor het mooiste resultaat is de beeldverhouding 1280 x 720 pixels. Het beeld blijft dan scherp en vervormt niet.</a:t>
            </a:r>
          </a:p>
        </p:txBody>
      </p:sp>
      <p:sp>
        <p:nvSpPr>
          <p:cNvPr id="2" name="Date Placeholder 1"/>
          <p:cNvSpPr>
            <a:spLocks noGrp="1" noSelect="1"/>
          </p:cNvSpPr>
          <p:nvPr>
            <p:ph type="dt" sz="half" idx="10"/>
          </p:nvPr>
        </p:nvSpPr>
        <p:spPr bwMode="gray"/>
        <p:txBody>
          <a:bodyPr/>
          <a:lstStyle/>
          <a:p>
            <a:fld id="{60EEF19E-5B85-4827-BDC2-85FD7A903C1B}" type="datetime1">
              <a:rPr lang="nl-NL" smtClean="0"/>
              <a:t>28-3-2023</a:t>
            </a:fld>
            <a:endParaRPr lang="nl-NL" dirty="0"/>
          </a:p>
        </p:txBody>
      </p:sp>
      <p:sp>
        <p:nvSpPr>
          <p:cNvPr id="3" name="Footer Placeholder 2"/>
          <p:cNvSpPr>
            <a:spLocks noGrp="1" noSelect="1"/>
          </p:cNvSpPr>
          <p:nvPr>
            <p:ph type="ftr" sz="quarter" idx="11"/>
          </p:nvPr>
        </p:nvSpPr>
        <p:spPr bwMode="gray"/>
        <p:txBody>
          <a:bodyPr/>
          <a:lstStyle/>
          <a:p>
            <a:r>
              <a:rPr lang="nl-NL" dirty="0"/>
              <a:t>Via Invoegen | Koptekst en voettekst kunt u de tekst wijzigen</a:t>
            </a:r>
          </a:p>
        </p:txBody>
      </p:sp>
      <p:sp>
        <p:nvSpPr>
          <p:cNvPr id="4" name="Slide Number Placeholder 3"/>
          <p:cNvSpPr>
            <a:spLocks noGrp="1" noSelect="1"/>
          </p:cNvSpPr>
          <p:nvPr>
            <p:ph type="sldNum" sz="quarter" idx="12"/>
          </p:nvPr>
        </p:nvSpPr>
        <p:spPr bwMode="gray"/>
        <p:txBody>
          <a:bodyPr/>
          <a:lstStyle/>
          <a:p>
            <a:pPr algn="l"/>
            <a:r>
              <a:rPr lang="nl-NL" dirty="0"/>
              <a:t>| </a:t>
            </a:r>
            <a:fld id="{6C885DEC-5AE5-4403-A92E-278225061E43}" type="slidenum">
              <a:rPr lang="nl-NL" smtClean="0"/>
              <a:pPr algn="l"/>
              <a:t>‹nr.›</a:t>
            </a:fld>
            <a:endParaRPr lang="nl-NL" dirty="0"/>
          </a:p>
        </p:txBody>
      </p:sp>
    </p:spTree>
    <p:extLst>
      <p:ext uri="{BB962C8B-B14F-4D97-AF65-F5344CB8AC3E}">
        <p14:creationId xmlns:p14="http://schemas.microsoft.com/office/powerpoint/2010/main" val="2590467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lvl1pPr>
          </a:lstStyle>
          <a:p>
            <a:r>
              <a:rPr lang="nl-NL" noProof="1"/>
              <a:t>Titel</a:t>
            </a:r>
          </a:p>
        </p:txBody>
      </p:sp>
    </p:spTree>
    <p:extLst>
      <p:ext uri="{BB962C8B-B14F-4D97-AF65-F5344CB8AC3E}">
        <p14:creationId xmlns:p14="http://schemas.microsoft.com/office/powerpoint/2010/main" val="3815679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g met logo">
    <p:spTree>
      <p:nvGrpSpPr>
        <p:cNvPr id="1" name=""/>
        <p:cNvGrpSpPr/>
        <p:nvPr/>
      </p:nvGrpSpPr>
      <p:grpSpPr>
        <a:xfrm>
          <a:off x="0" y="0"/>
          <a:ext cx="0" cy="0"/>
          <a:chOff x="0" y="0"/>
          <a:chExt cx="0" cy="0"/>
        </a:xfrm>
      </p:grpSpPr>
      <p:sp>
        <p:nvSpPr>
          <p:cNvPr id="2" name="Date Placeholder 1"/>
          <p:cNvSpPr>
            <a:spLocks noGrp="1" noSelect="1"/>
          </p:cNvSpPr>
          <p:nvPr>
            <p:ph type="dt" sz="half" idx="10"/>
          </p:nvPr>
        </p:nvSpPr>
        <p:spPr bwMode="gray"/>
        <p:txBody>
          <a:bodyPr/>
          <a:lstStyle/>
          <a:p>
            <a:fld id="{A7421872-0594-470E-831B-5818A68281EA}" type="datetime1">
              <a:rPr lang="nl-NL" smtClean="0"/>
              <a:t>28-3-2023</a:t>
            </a:fld>
            <a:endParaRPr lang="nl-NL" dirty="0"/>
          </a:p>
        </p:txBody>
      </p:sp>
      <p:sp>
        <p:nvSpPr>
          <p:cNvPr id="3" name="Footer Placeholder 2"/>
          <p:cNvSpPr>
            <a:spLocks noGrp="1" noSelect="1"/>
          </p:cNvSpPr>
          <p:nvPr>
            <p:ph type="ftr" sz="quarter" idx="11"/>
          </p:nvPr>
        </p:nvSpPr>
        <p:spPr bwMode="gray"/>
        <p:txBody>
          <a:bodyPr/>
          <a:lstStyle/>
          <a:p>
            <a:r>
              <a:rPr lang="nl-NL"/>
              <a:t>Via Invoegen | Koptekst en voettekst kunt u de tekst wijzigen</a:t>
            </a:r>
            <a:endParaRPr lang="nl-NL" dirty="0"/>
          </a:p>
        </p:txBody>
      </p:sp>
      <p:sp>
        <p:nvSpPr>
          <p:cNvPr id="4" name="Slide Number Placeholder 3"/>
          <p:cNvSpPr>
            <a:spLocks noGrp="1" noSelect="1"/>
          </p:cNvSpPr>
          <p:nvPr>
            <p:ph type="sldNum" sz="quarter" idx="12"/>
          </p:nvPr>
        </p:nvSpPr>
        <p:spPr bwMode="gray"/>
        <p:txBody>
          <a:bodyPr/>
          <a:lstStyle/>
          <a:p>
            <a:pPr algn="l"/>
            <a:r>
              <a:rPr lang="nl-NL"/>
              <a:t>| </a:t>
            </a:r>
            <a:fld id="{6C885DEC-5AE5-4403-A92E-278225061E43}" type="slidenum">
              <a:rPr lang="nl-NL" smtClean="0"/>
              <a:pPr algn="l"/>
              <a:t>‹nr.›</a:t>
            </a:fld>
            <a:endParaRPr lang="nl-NL" dirty="0"/>
          </a:p>
        </p:txBody>
      </p:sp>
    </p:spTree>
    <p:extLst>
      <p:ext uri="{BB962C8B-B14F-4D97-AF65-F5344CB8AC3E}">
        <p14:creationId xmlns:p14="http://schemas.microsoft.com/office/powerpoint/2010/main" val="768229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noSelect="1"/>
          </p:cNvSpPr>
          <p:nvPr>
            <p:ph type="dt" sz="half" idx="10"/>
          </p:nvPr>
        </p:nvSpPr>
        <p:spPr bwMode="gray"/>
        <p:txBody>
          <a:bodyPr/>
          <a:lstStyle/>
          <a:p>
            <a:fld id="{161C6E02-F462-4BC1-A7B8-71E4168A406A}" type="datetime1">
              <a:rPr lang="nl-NL" smtClean="0"/>
              <a:t>28-3-2023</a:t>
            </a:fld>
            <a:endParaRPr lang="nl-NL" dirty="0"/>
          </a:p>
        </p:txBody>
      </p:sp>
      <p:sp>
        <p:nvSpPr>
          <p:cNvPr id="3" name="Footer Placeholder 2"/>
          <p:cNvSpPr>
            <a:spLocks noGrp="1" noSelect="1"/>
          </p:cNvSpPr>
          <p:nvPr>
            <p:ph type="ftr" sz="quarter" idx="11"/>
          </p:nvPr>
        </p:nvSpPr>
        <p:spPr bwMode="gray"/>
        <p:txBody>
          <a:bodyPr/>
          <a:lstStyle/>
          <a:p>
            <a:r>
              <a:rPr lang="nl-NL"/>
              <a:t>Via Invoegen | Koptekst en voettekst kunt u de tekst wijzigen</a:t>
            </a:r>
            <a:endParaRPr lang="nl-NL" dirty="0"/>
          </a:p>
        </p:txBody>
      </p:sp>
      <p:sp>
        <p:nvSpPr>
          <p:cNvPr id="4" name="Slide Number Placeholder 3"/>
          <p:cNvSpPr>
            <a:spLocks noGrp="1" noSelect="1"/>
          </p:cNvSpPr>
          <p:nvPr>
            <p:ph type="sldNum" sz="quarter" idx="12"/>
          </p:nvPr>
        </p:nvSpPr>
        <p:spPr bwMode="gray"/>
        <p:txBody>
          <a:bodyPr/>
          <a:lstStyle/>
          <a:p>
            <a:pPr algn="l"/>
            <a:r>
              <a:rPr lang="nl-NL"/>
              <a:t>| </a:t>
            </a:r>
            <a:fld id="{6C885DEC-5AE5-4403-A92E-278225061E43}" type="slidenum">
              <a:rPr lang="nl-NL" smtClean="0"/>
              <a:pPr algn="l"/>
              <a:t>‹nr.›</a:t>
            </a:fld>
            <a:endParaRPr lang="nl-NL" dirty="0"/>
          </a:p>
        </p:txBody>
      </p:sp>
    </p:spTree>
    <p:extLst>
      <p:ext uri="{BB962C8B-B14F-4D97-AF65-F5344CB8AC3E}">
        <p14:creationId xmlns:p14="http://schemas.microsoft.com/office/powerpoint/2010/main" val="2063230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Lege slid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6" name="Tijdelijke aanduiding voor dianummer 5"/>
          <p:cNvSpPr>
            <a:spLocks noGrp="1"/>
          </p:cNvSpPr>
          <p:nvPr>
            <p:ph type="sldNum" sz="quarter" idx="12"/>
          </p:nvPr>
        </p:nvSpPr>
        <p:spPr/>
        <p:txBody>
          <a:bodyPr/>
          <a:lstStyle/>
          <a:p>
            <a:fld id="{6600FF05-7069-46CB-90FC-9FE6DEE2373D}" type="slidenum">
              <a:rPr lang="nl-NL" smtClean="0"/>
              <a:t>‹nr.›</a:t>
            </a:fld>
            <a:endParaRPr lang="nl-NL"/>
          </a:p>
        </p:txBody>
      </p:sp>
      <p:sp>
        <p:nvSpPr>
          <p:cNvPr id="13" name="Tekstvak 12"/>
          <p:cNvSpPr txBox="1"/>
          <p:nvPr userDrawn="1"/>
        </p:nvSpPr>
        <p:spPr>
          <a:xfrm>
            <a:off x="10515600" y="-410090"/>
            <a:ext cx="1676400" cy="391628"/>
          </a:xfrm>
          <a:prstGeom prst="rect">
            <a:avLst/>
          </a:prstGeom>
          <a:noFill/>
        </p:spPr>
        <p:txBody>
          <a:bodyPr wrap="square" lIns="0" tIns="72000" rIns="0" bIns="72000" rtlCol="0">
            <a:spAutoFit/>
          </a:bodyPr>
          <a:lstStyle/>
          <a:p>
            <a:pPr algn="r"/>
            <a:r>
              <a:rPr lang="nl-NL" sz="1600" b="1">
                <a:solidFill>
                  <a:schemeClr val="tx2"/>
                </a:solidFill>
              </a:rPr>
              <a:t>LEEG</a:t>
            </a:r>
          </a:p>
        </p:txBody>
      </p:sp>
      <p:sp>
        <p:nvSpPr>
          <p:cNvPr id="22" name="Tijdelijke aanduiding voor voettekst 21"/>
          <p:cNvSpPr>
            <a:spLocks noGrp="1"/>
          </p:cNvSpPr>
          <p:nvPr>
            <p:ph type="ftr" sz="quarter" idx="23"/>
          </p:nvPr>
        </p:nvSpPr>
        <p:spPr/>
        <p:txBody>
          <a:bodyPr/>
          <a:lstStyle/>
          <a:p>
            <a:r>
              <a:rPr lang="nl-NL"/>
              <a:t>voettekst</a:t>
            </a:r>
          </a:p>
        </p:txBody>
      </p:sp>
      <p:sp>
        <p:nvSpPr>
          <p:cNvPr id="7" name="Tijdelijke aanduiding voor tekst 9"/>
          <p:cNvSpPr>
            <a:spLocks noGrp="1"/>
          </p:cNvSpPr>
          <p:nvPr>
            <p:ph type="body" sz="quarter" idx="21" hasCustomPrompt="1"/>
          </p:nvPr>
        </p:nvSpPr>
        <p:spPr>
          <a:xfrm>
            <a:off x="1704211" y="6343650"/>
            <a:ext cx="4775200" cy="361754"/>
          </a:xfrm>
        </p:spPr>
        <p:txBody>
          <a:bodyPr tIns="25200" anchor="ctr" anchorCtr="0"/>
          <a:lstStyle>
            <a:lvl1pPr marL="0" indent="0">
              <a:spcBef>
                <a:spcPts val="600"/>
              </a:spcBef>
              <a:buNone/>
              <a:defRPr lang="nl-NL" sz="1000" kern="1200" dirty="0">
                <a:solidFill>
                  <a:schemeClr val="bg1">
                    <a:lumMod val="65000"/>
                  </a:schemeClr>
                </a:solidFill>
                <a:latin typeface="+mn-lt"/>
                <a:ea typeface="+mn-ea"/>
                <a:cs typeface="+mn-cs"/>
              </a:defRPr>
            </a:lvl1pPr>
          </a:lstStyle>
          <a:p>
            <a:pPr lvl="0"/>
            <a:r>
              <a:rPr lang="nl-NL"/>
              <a:t>Bronvermelding</a:t>
            </a:r>
          </a:p>
        </p:txBody>
      </p:sp>
    </p:spTree>
    <p:extLst>
      <p:ext uri="{BB962C8B-B14F-4D97-AF65-F5344CB8AC3E}">
        <p14:creationId xmlns:p14="http://schemas.microsoft.com/office/powerpoint/2010/main" val="2736034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7A8FC4-17D4-46FA-891A-3EC4984B2DF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C0E42FA-C78E-4AAE-AB47-4FED0D615E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ABD4D9D5-1B13-4BDE-A967-CBDD4722AA43}"/>
              </a:ext>
            </a:extLst>
          </p:cNvPr>
          <p:cNvSpPr>
            <a:spLocks noGrp="1"/>
          </p:cNvSpPr>
          <p:nvPr>
            <p:ph type="dt" sz="half" idx="10"/>
          </p:nvPr>
        </p:nvSpPr>
        <p:spPr/>
        <p:txBody>
          <a:bodyPr/>
          <a:lstStyle/>
          <a:p>
            <a:fld id="{7DF0FC21-47AD-4BFD-A5F4-B17CDB418363}" type="datetimeFigureOut">
              <a:rPr lang="nl-NL" smtClean="0"/>
              <a:t>28-3-2023</a:t>
            </a:fld>
            <a:endParaRPr lang="nl-NL"/>
          </a:p>
        </p:txBody>
      </p:sp>
      <p:sp>
        <p:nvSpPr>
          <p:cNvPr id="5" name="Tijdelijke aanduiding voor voettekst 4">
            <a:extLst>
              <a:ext uri="{FF2B5EF4-FFF2-40B4-BE49-F238E27FC236}">
                <a16:creationId xmlns:a16="http://schemas.microsoft.com/office/drawing/2014/main" id="{8016B011-B4D3-4EF8-BB2B-ECAF97012C0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1F63386-C867-4F25-A6E1-B5E40FB1E38B}"/>
              </a:ext>
            </a:extLst>
          </p:cNvPr>
          <p:cNvSpPr>
            <a:spLocks noGrp="1"/>
          </p:cNvSpPr>
          <p:nvPr>
            <p:ph type="sldNum" sz="quarter" idx="12"/>
          </p:nvPr>
        </p:nvSpPr>
        <p:spPr/>
        <p:txBody>
          <a:bodyPr/>
          <a:lstStyle/>
          <a:p>
            <a:fld id="{D4D7238A-7534-4652-A1FA-062CAEFF712C}" type="slidenum">
              <a:rPr lang="nl-NL" smtClean="0"/>
              <a:t>‹nr.›</a:t>
            </a:fld>
            <a:endParaRPr lang="nl-NL"/>
          </a:p>
        </p:txBody>
      </p:sp>
    </p:spTree>
    <p:extLst>
      <p:ext uri="{BB962C8B-B14F-4D97-AF65-F5344CB8AC3E}">
        <p14:creationId xmlns:p14="http://schemas.microsoft.com/office/powerpoint/2010/main" val="2199534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BC4D26-7CAE-40D1-B88C-67045586ED4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0FC279A-74CF-4634-9092-FCCDD27562D5}"/>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11C0D03-C47E-4FC9-9588-ED694C908579}"/>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782EC98-E831-4E66-A323-827D8B5D8F92}"/>
              </a:ext>
            </a:extLst>
          </p:cNvPr>
          <p:cNvSpPr>
            <a:spLocks noGrp="1"/>
          </p:cNvSpPr>
          <p:nvPr>
            <p:ph type="dt" sz="half" idx="10"/>
          </p:nvPr>
        </p:nvSpPr>
        <p:spPr/>
        <p:txBody>
          <a:bodyPr/>
          <a:lstStyle/>
          <a:p>
            <a:fld id="{7DF0FC21-47AD-4BFD-A5F4-B17CDB418363}" type="datetimeFigureOut">
              <a:rPr lang="nl-NL" smtClean="0"/>
              <a:t>28-3-2023</a:t>
            </a:fld>
            <a:endParaRPr lang="nl-NL"/>
          </a:p>
        </p:txBody>
      </p:sp>
      <p:sp>
        <p:nvSpPr>
          <p:cNvPr id="6" name="Tijdelijke aanduiding voor voettekst 5">
            <a:extLst>
              <a:ext uri="{FF2B5EF4-FFF2-40B4-BE49-F238E27FC236}">
                <a16:creationId xmlns:a16="http://schemas.microsoft.com/office/drawing/2014/main" id="{F20D710D-7CCD-4652-8C63-CD41C6726C3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B532C77-4E13-4701-9B55-19AB515C13DE}"/>
              </a:ext>
            </a:extLst>
          </p:cNvPr>
          <p:cNvSpPr>
            <a:spLocks noGrp="1"/>
          </p:cNvSpPr>
          <p:nvPr>
            <p:ph type="sldNum" sz="quarter" idx="12"/>
          </p:nvPr>
        </p:nvSpPr>
        <p:spPr/>
        <p:txBody>
          <a:bodyPr/>
          <a:lstStyle/>
          <a:p>
            <a:fld id="{D4D7238A-7534-4652-A1FA-062CAEFF712C}" type="slidenum">
              <a:rPr lang="nl-NL" smtClean="0"/>
              <a:t>‹nr.›</a:t>
            </a:fld>
            <a:endParaRPr lang="nl-NL"/>
          </a:p>
        </p:txBody>
      </p:sp>
    </p:spTree>
    <p:extLst>
      <p:ext uri="{BB962C8B-B14F-4D97-AF65-F5344CB8AC3E}">
        <p14:creationId xmlns:p14="http://schemas.microsoft.com/office/powerpoint/2010/main" val="1896838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3C6F79-EA36-4F2A-A60B-9F5D490703E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EC7A610-9156-4F3D-83E2-8B81CB7C90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CC479BF9-5328-4A98-9776-96B9CB655ED2}"/>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46AA675-9660-4CF2-A0A9-DE329E15EC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392D9C56-4B42-4399-9B4D-A790E6262ACC}"/>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CA99237-0DDA-4A9A-8E70-899F1CBD52E7}"/>
              </a:ext>
            </a:extLst>
          </p:cNvPr>
          <p:cNvSpPr>
            <a:spLocks noGrp="1"/>
          </p:cNvSpPr>
          <p:nvPr>
            <p:ph type="dt" sz="half" idx="10"/>
          </p:nvPr>
        </p:nvSpPr>
        <p:spPr/>
        <p:txBody>
          <a:bodyPr/>
          <a:lstStyle/>
          <a:p>
            <a:fld id="{7DF0FC21-47AD-4BFD-A5F4-B17CDB418363}" type="datetimeFigureOut">
              <a:rPr lang="nl-NL" smtClean="0"/>
              <a:t>28-3-2023</a:t>
            </a:fld>
            <a:endParaRPr lang="nl-NL"/>
          </a:p>
        </p:txBody>
      </p:sp>
      <p:sp>
        <p:nvSpPr>
          <p:cNvPr id="8" name="Tijdelijke aanduiding voor voettekst 7">
            <a:extLst>
              <a:ext uri="{FF2B5EF4-FFF2-40B4-BE49-F238E27FC236}">
                <a16:creationId xmlns:a16="http://schemas.microsoft.com/office/drawing/2014/main" id="{D79B890B-D348-4E8D-A502-56DCBA42115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7675576-2190-467A-8BC9-9C5A3BBD2BB1}"/>
              </a:ext>
            </a:extLst>
          </p:cNvPr>
          <p:cNvSpPr>
            <a:spLocks noGrp="1"/>
          </p:cNvSpPr>
          <p:nvPr>
            <p:ph type="sldNum" sz="quarter" idx="12"/>
          </p:nvPr>
        </p:nvSpPr>
        <p:spPr/>
        <p:txBody>
          <a:bodyPr/>
          <a:lstStyle/>
          <a:p>
            <a:fld id="{D4D7238A-7534-4652-A1FA-062CAEFF712C}" type="slidenum">
              <a:rPr lang="nl-NL" smtClean="0"/>
              <a:t>‹nr.›</a:t>
            </a:fld>
            <a:endParaRPr lang="nl-NL"/>
          </a:p>
        </p:txBody>
      </p:sp>
    </p:spTree>
    <p:extLst>
      <p:ext uri="{BB962C8B-B14F-4D97-AF65-F5344CB8AC3E}">
        <p14:creationId xmlns:p14="http://schemas.microsoft.com/office/powerpoint/2010/main" val="1849273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3A47A1-3A28-4D11-8CFC-B83E3ABC208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24FFE3C-1518-4D4A-9290-F699210CB7D3}"/>
              </a:ext>
            </a:extLst>
          </p:cNvPr>
          <p:cNvSpPr>
            <a:spLocks noGrp="1"/>
          </p:cNvSpPr>
          <p:nvPr>
            <p:ph type="dt" sz="half" idx="10"/>
          </p:nvPr>
        </p:nvSpPr>
        <p:spPr/>
        <p:txBody>
          <a:bodyPr/>
          <a:lstStyle/>
          <a:p>
            <a:fld id="{7DF0FC21-47AD-4BFD-A5F4-B17CDB418363}" type="datetimeFigureOut">
              <a:rPr lang="nl-NL" smtClean="0"/>
              <a:t>28-3-2023</a:t>
            </a:fld>
            <a:endParaRPr lang="nl-NL"/>
          </a:p>
        </p:txBody>
      </p:sp>
      <p:sp>
        <p:nvSpPr>
          <p:cNvPr id="4" name="Tijdelijke aanduiding voor voettekst 3">
            <a:extLst>
              <a:ext uri="{FF2B5EF4-FFF2-40B4-BE49-F238E27FC236}">
                <a16:creationId xmlns:a16="http://schemas.microsoft.com/office/drawing/2014/main" id="{B58EB6F5-13EB-4B5D-A097-99CEBB3321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3077D3E-B8C5-406A-B8FD-9C5EE4C29700}"/>
              </a:ext>
            </a:extLst>
          </p:cNvPr>
          <p:cNvSpPr>
            <a:spLocks noGrp="1"/>
          </p:cNvSpPr>
          <p:nvPr>
            <p:ph type="sldNum" sz="quarter" idx="12"/>
          </p:nvPr>
        </p:nvSpPr>
        <p:spPr/>
        <p:txBody>
          <a:bodyPr/>
          <a:lstStyle/>
          <a:p>
            <a:fld id="{D4D7238A-7534-4652-A1FA-062CAEFF712C}" type="slidenum">
              <a:rPr lang="nl-NL" smtClean="0"/>
              <a:t>‹nr.›</a:t>
            </a:fld>
            <a:endParaRPr lang="nl-NL"/>
          </a:p>
        </p:txBody>
      </p:sp>
    </p:spTree>
    <p:extLst>
      <p:ext uri="{BB962C8B-B14F-4D97-AF65-F5344CB8AC3E}">
        <p14:creationId xmlns:p14="http://schemas.microsoft.com/office/powerpoint/2010/main" val="2420983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BB30EFC-401D-4C79-BD5D-B80BDE60F5A9}"/>
              </a:ext>
            </a:extLst>
          </p:cNvPr>
          <p:cNvSpPr>
            <a:spLocks noGrp="1"/>
          </p:cNvSpPr>
          <p:nvPr>
            <p:ph type="dt" sz="half" idx="10"/>
          </p:nvPr>
        </p:nvSpPr>
        <p:spPr/>
        <p:txBody>
          <a:bodyPr/>
          <a:lstStyle/>
          <a:p>
            <a:fld id="{7DF0FC21-47AD-4BFD-A5F4-B17CDB418363}" type="datetimeFigureOut">
              <a:rPr lang="nl-NL" smtClean="0"/>
              <a:t>28-3-2023</a:t>
            </a:fld>
            <a:endParaRPr lang="nl-NL"/>
          </a:p>
        </p:txBody>
      </p:sp>
      <p:sp>
        <p:nvSpPr>
          <p:cNvPr id="3" name="Tijdelijke aanduiding voor voettekst 2">
            <a:extLst>
              <a:ext uri="{FF2B5EF4-FFF2-40B4-BE49-F238E27FC236}">
                <a16:creationId xmlns:a16="http://schemas.microsoft.com/office/drawing/2014/main" id="{E6ADB3E5-2AE4-4FF2-82E4-C3F97BDA4CD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E27940D-5EF9-4E11-A638-10F1913375BE}"/>
              </a:ext>
            </a:extLst>
          </p:cNvPr>
          <p:cNvSpPr>
            <a:spLocks noGrp="1"/>
          </p:cNvSpPr>
          <p:nvPr>
            <p:ph type="sldNum" sz="quarter" idx="12"/>
          </p:nvPr>
        </p:nvSpPr>
        <p:spPr/>
        <p:txBody>
          <a:bodyPr/>
          <a:lstStyle/>
          <a:p>
            <a:fld id="{D4D7238A-7534-4652-A1FA-062CAEFF712C}" type="slidenum">
              <a:rPr lang="nl-NL" smtClean="0"/>
              <a:t>‹nr.›</a:t>
            </a:fld>
            <a:endParaRPr lang="nl-NL"/>
          </a:p>
        </p:txBody>
      </p:sp>
    </p:spTree>
    <p:extLst>
      <p:ext uri="{BB962C8B-B14F-4D97-AF65-F5344CB8AC3E}">
        <p14:creationId xmlns:p14="http://schemas.microsoft.com/office/powerpoint/2010/main" val="1436706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432DA0-C7F3-450B-9946-FC46FB31973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1CEFC90-2F9F-442D-ABDD-392F7868E2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11EB0E7-BD9A-4CCC-A867-7E64633DBC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85BC36F3-C5BE-443D-929D-8E692431FC09}"/>
              </a:ext>
            </a:extLst>
          </p:cNvPr>
          <p:cNvSpPr>
            <a:spLocks noGrp="1"/>
          </p:cNvSpPr>
          <p:nvPr>
            <p:ph type="dt" sz="half" idx="10"/>
          </p:nvPr>
        </p:nvSpPr>
        <p:spPr/>
        <p:txBody>
          <a:bodyPr/>
          <a:lstStyle/>
          <a:p>
            <a:fld id="{7DF0FC21-47AD-4BFD-A5F4-B17CDB418363}" type="datetimeFigureOut">
              <a:rPr lang="nl-NL" smtClean="0"/>
              <a:t>28-3-2023</a:t>
            </a:fld>
            <a:endParaRPr lang="nl-NL"/>
          </a:p>
        </p:txBody>
      </p:sp>
      <p:sp>
        <p:nvSpPr>
          <p:cNvPr id="6" name="Tijdelijke aanduiding voor voettekst 5">
            <a:extLst>
              <a:ext uri="{FF2B5EF4-FFF2-40B4-BE49-F238E27FC236}">
                <a16:creationId xmlns:a16="http://schemas.microsoft.com/office/drawing/2014/main" id="{3B30DE52-9F63-41B7-9596-5ED5E82D244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3CB73B1-6D8B-45DD-8308-CF8B9ADB4D96}"/>
              </a:ext>
            </a:extLst>
          </p:cNvPr>
          <p:cNvSpPr>
            <a:spLocks noGrp="1"/>
          </p:cNvSpPr>
          <p:nvPr>
            <p:ph type="sldNum" sz="quarter" idx="12"/>
          </p:nvPr>
        </p:nvSpPr>
        <p:spPr/>
        <p:txBody>
          <a:bodyPr/>
          <a:lstStyle/>
          <a:p>
            <a:fld id="{D4D7238A-7534-4652-A1FA-062CAEFF712C}" type="slidenum">
              <a:rPr lang="nl-NL" smtClean="0"/>
              <a:t>‹nr.›</a:t>
            </a:fld>
            <a:endParaRPr lang="nl-NL"/>
          </a:p>
        </p:txBody>
      </p:sp>
    </p:spTree>
    <p:extLst>
      <p:ext uri="{BB962C8B-B14F-4D97-AF65-F5344CB8AC3E}">
        <p14:creationId xmlns:p14="http://schemas.microsoft.com/office/powerpoint/2010/main" val="107036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7217C6-A724-4B11-B6A2-344C2A2A192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233EB99-8AFE-4925-8A2F-42F10DF2A3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E4726B0-5F89-43F9-8F43-864618070D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29E0389D-6ADC-4195-B864-9683AB82891B}"/>
              </a:ext>
            </a:extLst>
          </p:cNvPr>
          <p:cNvSpPr>
            <a:spLocks noGrp="1"/>
          </p:cNvSpPr>
          <p:nvPr>
            <p:ph type="dt" sz="half" idx="10"/>
          </p:nvPr>
        </p:nvSpPr>
        <p:spPr/>
        <p:txBody>
          <a:bodyPr/>
          <a:lstStyle/>
          <a:p>
            <a:fld id="{7DF0FC21-47AD-4BFD-A5F4-B17CDB418363}" type="datetimeFigureOut">
              <a:rPr lang="nl-NL" smtClean="0"/>
              <a:t>28-3-2023</a:t>
            </a:fld>
            <a:endParaRPr lang="nl-NL"/>
          </a:p>
        </p:txBody>
      </p:sp>
      <p:sp>
        <p:nvSpPr>
          <p:cNvPr id="6" name="Tijdelijke aanduiding voor voettekst 5">
            <a:extLst>
              <a:ext uri="{FF2B5EF4-FFF2-40B4-BE49-F238E27FC236}">
                <a16:creationId xmlns:a16="http://schemas.microsoft.com/office/drawing/2014/main" id="{4884044C-B811-4181-972E-9CDFD4E3F1F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77A24AE-4CA9-43A5-BD96-E5954A524F33}"/>
              </a:ext>
            </a:extLst>
          </p:cNvPr>
          <p:cNvSpPr>
            <a:spLocks noGrp="1"/>
          </p:cNvSpPr>
          <p:nvPr>
            <p:ph type="sldNum" sz="quarter" idx="12"/>
          </p:nvPr>
        </p:nvSpPr>
        <p:spPr/>
        <p:txBody>
          <a:bodyPr/>
          <a:lstStyle/>
          <a:p>
            <a:fld id="{D4D7238A-7534-4652-A1FA-062CAEFF712C}" type="slidenum">
              <a:rPr lang="nl-NL" smtClean="0"/>
              <a:t>‹nr.›</a:t>
            </a:fld>
            <a:endParaRPr lang="nl-NL"/>
          </a:p>
        </p:txBody>
      </p:sp>
    </p:spTree>
    <p:extLst>
      <p:ext uri="{BB962C8B-B14F-4D97-AF65-F5344CB8AC3E}">
        <p14:creationId xmlns:p14="http://schemas.microsoft.com/office/powerpoint/2010/main" val="241920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C8E21E6-DE9D-4549-B10B-5F2E87A6BE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9F74C3F-03ED-4115-82F6-DBCEDF4E2D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DF79024-D1E2-43C7-BFE2-6CEDE05D39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F0FC21-47AD-4BFD-A5F4-B17CDB418363}" type="datetimeFigureOut">
              <a:rPr lang="nl-NL" smtClean="0"/>
              <a:t>28-3-2023</a:t>
            </a:fld>
            <a:endParaRPr lang="nl-NL"/>
          </a:p>
        </p:txBody>
      </p:sp>
      <p:sp>
        <p:nvSpPr>
          <p:cNvPr id="5" name="Tijdelijke aanduiding voor voettekst 4">
            <a:extLst>
              <a:ext uri="{FF2B5EF4-FFF2-40B4-BE49-F238E27FC236}">
                <a16:creationId xmlns:a16="http://schemas.microsoft.com/office/drawing/2014/main" id="{1A5E6C08-8ADE-4DC2-8A32-7E8A31E567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B6F8DBC-6C90-4636-9ECC-AF1AC349A6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D7238A-7534-4652-A1FA-062CAEFF712C}" type="slidenum">
              <a:rPr lang="nl-NL" smtClean="0"/>
              <a:t>‹nr.›</a:t>
            </a:fld>
            <a:endParaRPr lang="nl-NL"/>
          </a:p>
        </p:txBody>
      </p:sp>
    </p:spTree>
    <p:extLst>
      <p:ext uri="{BB962C8B-B14F-4D97-AF65-F5344CB8AC3E}">
        <p14:creationId xmlns:p14="http://schemas.microsoft.com/office/powerpoint/2010/main" val="521140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jdelijke aanduiding voor titel 1"/>
          <p:cNvSpPr>
            <a:spLocks noGrp="1" noSelect="1"/>
          </p:cNvSpPr>
          <p:nvPr>
            <p:ph type="title"/>
          </p:nvPr>
        </p:nvSpPr>
        <p:spPr bwMode="gray">
          <a:xfrm>
            <a:off x="918799" y="1916419"/>
            <a:ext cx="10800000" cy="1296000"/>
          </a:xfrm>
          <a:prstGeom prst="rect">
            <a:avLst/>
          </a:prstGeom>
        </p:spPr>
        <p:txBody>
          <a:bodyPr vert="horz" lIns="0" tIns="0" rIns="0" bIns="0" rtlCol="0" anchor="t">
            <a:noAutofit/>
          </a:bodyPr>
          <a:lstStyle/>
          <a:p>
            <a:r>
              <a:rPr lang="nl-NL" noProof="1"/>
              <a:t>Klik om de stijl te bewerken</a:t>
            </a:r>
          </a:p>
        </p:txBody>
      </p:sp>
      <p:sp>
        <p:nvSpPr>
          <p:cNvPr id="3" name="Tijdelijke aanduiding voor tekst 2"/>
          <p:cNvSpPr>
            <a:spLocks noGrp="1" noSelect="1"/>
          </p:cNvSpPr>
          <p:nvPr>
            <p:ph type="body" idx="1"/>
          </p:nvPr>
        </p:nvSpPr>
        <p:spPr bwMode="gray">
          <a:xfrm>
            <a:off x="918799" y="3529495"/>
            <a:ext cx="10800000" cy="2787175"/>
          </a:xfrm>
          <a:prstGeom prst="rect">
            <a:avLst/>
          </a:prstGeom>
        </p:spPr>
        <p:txBody>
          <a:bodyPr vert="horz" lIns="0" tIns="0" rIns="0" bIns="0" rtlCol="0">
            <a:noAutofit/>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a:p>
            <a:pPr lvl="5"/>
            <a:r>
              <a:rPr lang="nl-NL" noProof="1"/>
              <a:t>Zesde niveau</a:t>
            </a:r>
          </a:p>
          <a:p>
            <a:pPr lvl="6"/>
            <a:r>
              <a:rPr lang="nl-NL" noProof="1"/>
              <a:t>Zevende niveau</a:t>
            </a:r>
          </a:p>
          <a:p>
            <a:pPr lvl="7"/>
            <a:r>
              <a:rPr lang="nl-NL" noProof="1"/>
              <a:t>Achtste niveau</a:t>
            </a:r>
          </a:p>
          <a:p>
            <a:pPr lvl="8"/>
            <a:r>
              <a:rPr lang="nl-NL" noProof="1"/>
              <a:t>Negende niveau</a:t>
            </a:r>
          </a:p>
        </p:txBody>
      </p:sp>
      <p:grpSp>
        <p:nvGrpSpPr>
          <p:cNvPr id="26" name="Groep 25"/>
          <p:cNvGrpSpPr>
            <a:grpSpLocks noSelect="1"/>
          </p:cNvGrpSpPr>
          <p:nvPr userDrawn="1"/>
        </p:nvGrpSpPr>
        <p:grpSpPr bwMode="gray">
          <a:xfrm>
            <a:off x="12336832" y="-47627"/>
            <a:ext cx="2640352" cy="7077107"/>
            <a:chOff x="9252624" y="-35720"/>
            <a:chExt cx="1980264" cy="5307830"/>
          </a:xfrm>
        </p:grpSpPr>
        <p:sp>
          <p:nvSpPr>
            <p:cNvPr id="16" name="Afgeronde rechthoek 15"/>
            <p:cNvSpPr>
              <a:spLocks noSelect="1"/>
            </p:cNvSpPr>
            <p:nvPr userDrawn="1"/>
          </p:nvSpPr>
          <p:spPr bwMode="gray">
            <a:xfrm>
              <a:off x="9252624" y="-35720"/>
              <a:ext cx="1980264" cy="5307830"/>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1200" noProof="1">
                  <a:solidFill>
                    <a:schemeClr val="tx1"/>
                  </a:solidFill>
                </a:rPr>
                <a:t>Klik op het pijltje naast Nieuwe dia om een nieuwe dia aan te maken. Kies een van de indelingen.</a:t>
              </a:r>
            </a:p>
            <a:p>
              <a:pPr algn="l"/>
              <a:endParaRPr lang="nl-NL" sz="1200" noProof="1">
                <a:solidFill>
                  <a:schemeClr val="tx1"/>
                </a:solidFill>
              </a:endParaRPr>
            </a:p>
            <a:p>
              <a:pPr algn="l"/>
              <a:r>
                <a:rPr lang="nl-NL" sz="1200" noProof="1">
                  <a:solidFill>
                    <a:schemeClr val="tx1"/>
                  </a:solidFill>
                </a:rPr>
                <a:t>Klik op Indeling als de dia opnieuw moet worden aangepast aan de huidige indeling, of om een andere indeling toe te passen.</a:t>
              </a:r>
            </a:p>
            <a:p>
              <a:pPr algn="l"/>
              <a:endParaRPr lang="nl-NL" sz="1200" noProof="1">
                <a:solidFill>
                  <a:schemeClr val="tx1"/>
                </a:solidFill>
              </a:endParaRPr>
            </a:p>
            <a:p>
              <a:pPr algn="l"/>
              <a:r>
                <a:rPr lang="nl-NL" sz="1200" noProof="1">
                  <a:solidFill>
                    <a:schemeClr val="tx1"/>
                  </a:solidFill>
                </a:rPr>
                <a:t>De tekstvakken van de dia’s hebben allen 9 niveaus.</a:t>
              </a:r>
            </a:p>
            <a:p>
              <a:pPr algn="l"/>
              <a:r>
                <a:rPr lang="nl-NL" sz="1200" noProof="1">
                  <a:solidFill>
                    <a:schemeClr val="tx1"/>
                  </a:solidFill>
                </a:rPr>
                <a:t>Eerste, tweede en derde niveau hebben</a:t>
              </a:r>
              <a:r>
                <a:rPr lang="nl-NL" sz="1200" baseline="0" noProof="1">
                  <a:solidFill>
                    <a:schemeClr val="tx1"/>
                  </a:solidFill>
                </a:rPr>
                <a:t> een opsomming. Het vierde niveau is bold en geschikt voor een kopje.</a:t>
              </a:r>
            </a:p>
            <a:p>
              <a:pPr algn="l"/>
              <a:r>
                <a:rPr lang="nl-NL" sz="1200" baseline="0" noProof="1">
                  <a:solidFill>
                    <a:schemeClr val="tx1"/>
                  </a:solidFill>
                </a:rPr>
                <a:t>Het vijfde niveau is voor de basistekst. Zowel niveau  vier als vijf lijnen automatisch uit aan de linkerkantlijn.</a:t>
              </a:r>
            </a:p>
            <a:p>
              <a:pPr algn="l"/>
              <a:r>
                <a:rPr lang="nl-NL" sz="1200" baseline="0" noProof="1">
                  <a:solidFill>
                    <a:schemeClr val="tx1"/>
                  </a:solidFill>
                </a:rPr>
                <a:t>Het zesde, zevende en achtste niveau lijnen uit onder resp. eerste, tweede en derde opsomming.</a:t>
              </a:r>
            </a:p>
            <a:p>
              <a:pPr algn="l"/>
              <a:r>
                <a:rPr lang="nl-NL" sz="1200" baseline="0" noProof="1">
                  <a:solidFill>
                    <a:schemeClr val="tx1"/>
                  </a:solidFill>
                </a:rPr>
                <a:t>Het negende niveau is een kleiner lettertype dat uitlijnt aan de linkermarge. Deze is geschikt voor bijvoorbeeld een bijschrift.</a:t>
              </a:r>
            </a:p>
            <a:p>
              <a:pPr algn="l"/>
              <a:endParaRPr lang="nl-NL" sz="1200" baseline="0" noProof="1">
                <a:solidFill>
                  <a:schemeClr val="tx1"/>
                </a:solidFill>
              </a:endParaRPr>
            </a:p>
            <a:p>
              <a:pPr algn="l"/>
              <a:r>
                <a:rPr lang="nl-NL" sz="1200" b="1" baseline="0" noProof="1">
                  <a:solidFill>
                    <a:schemeClr val="tx1"/>
                  </a:solidFill>
                </a:rPr>
                <a:t>Let op:</a:t>
              </a:r>
              <a:r>
                <a:rPr lang="nl-NL" sz="1200" b="0" baseline="0" noProof="1">
                  <a:solidFill>
                    <a:schemeClr val="tx1"/>
                  </a:solidFill>
                </a:rPr>
                <a:t>  Let op: wissel van stijl met de knoppen                     voor lijstniveau verhogen of verlagen, of in MS Office met verkorte toetscombinatie Alt+Shift+← of Alt+Shift+→</a:t>
              </a:r>
            </a:p>
            <a:p>
              <a:pPr algn="l"/>
              <a:r>
                <a:rPr lang="nl-NL" sz="1200" b="0" baseline="0" noProof="1">
                  <a:solidFill>
                    <a:schemeClr val="tx1"/>
                  </a:solidFill>
                </a:rPr>
                <a:t>Gebruik dus niet de standaard opsomming- knoppen van MS Office om de stijl te veranderen!</a:t>
              </a:r>
              <a:endParaRPr lang="nl-NL" sz="1200" b="1" noProof="1">
                <a:solidFill>
                  <a:schemeClr val="tx1"/>
                </a:solidFill>
              </a:endParaRPr>
            </a:p>
          </p:txBody>
        </p:sp>
        <p:pic>
          <p:nvPicPr>
            <p:cNvPr id="17" name="Afbeelding 16" descr="knoppen inspringen.png"/>
            <p:cNvPicPr>
              <a:picLocks noSelect="1" noChangeAspect="1"/>
            </p:cNvPicPr>
            <p:nvPr userDrawn="1"/>
          </p:nvPicPr>
          <p:blipFill>
            <a:blip r:embed="rId15"/>
            <a:stretch>
              <a:fillRect/>
            </a:stretch>
          </p:blipFill>
          <p:spPr bwMode="gray">
            <a:xfrm>
              <a:off x="9972720" y="3903358"/>
              <a:ext cx="419100" cy="171450"/>
            </a:xfrm>
            <a:prstGeom prst="rect">
              <a:avLst/>
            </a:prstGeom>
          </p:spPr>
        </p:pic>
        <p:grpSp>
          <p:nvGrpSpPr>
            <p:cNvPr id="19" name="Groep 18"/>
            <p:cNvGrpSpPr>
              <a:grpSpLocks noSelect="1"/>
            </p:cNvGrpSpPr>
            <p:nvPr userDrawn="1"/>
          </p:nvGrpSpPr>
          <p:grpSpPr bwMode="gray">
            <a:xfrm>
              <a:off x="9792696" y="5022047"/>
              <a:ext cx="752580" cy="214343"/>
              <a:chOff x="9670200" y="6559379"/>
              <a:chExt cx="752580" cy="285790"/>
            </a:xfrm>
          </p:grpSpPr>
          <p:pic>
            <p:nvPicPr>
              <p:cNvPr id="18" name="Afbeelding 17" descr="knoppen ms office niet gebruiken.png"/>
              <p:cNvPicPr>
                <a:picLocks noSelect="1" noChangeAspect="1"/>
              </p:cNvPicPr>
              <p:nvPr userDrawn="1"/>
            </p:nvPicPr>
            <p:blipFill>
              <a:blip r:embed="rId16"/>
              <a:stretch>
                <a:fillRect/>
              </a:stretch>
            </p:blipFill>
            <p:spPr bwMode="gray">
              <a:xfrm>
                <a:off x="9670200" y="6559379"/>
                <a:ext cx="752580" cy="285790"/>
              </a:xfrm>
              <a:prstGeom prst="rect">
                <a:avLst/>
              </a:prstGeom>
            </p:spPr>
          </p:pic>
          <p:cxnSp>
            <p:nvCxnSpPr>
              <p:cNvPr id="22" name="Rechte verbindingslijn 21"/>
              <p:cNvCxnSpPr/>
              <p:nvPr userDrawn="1"/>
            </p:nvCxnSpPr>
            <p:spPr bwMode="gray">
              <a:xfrm flipH="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bwMode="gray">
              <a:xfrm flipH="1" flipV="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1" name="Freeform 7"/>
          <p:cNvSpPr>
            <a:spLocks noSelect="1"/>
          </p:cNvSpPr>
          <p:nvPr userDrawn="1"/>
        </p:nvSpPr>
        <p:spPr bwMode="black">
          <a:xfrm>
            <a:off x="205317" y="1325033"/>
            <a:ext cx="476251" cy="476251"/>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nl-NL" sz="2400" dirty="0"/>
          </a:p>
        </p:txBody>
      </p:sp>
      <p:sp>
        <p:nvSpPr>
          <p:cNvPr id="23" name="Freeform 8"/>
          <p:cNvSpPr>
            <a:spLocks noSelect="1"/>
          </p:cNvSpPr>
          <p:nvPr userDrawn="1"/>
        </p:nvSpPr>
        <p:spPr bwMode="black">
          <a:xfrm>
            <a:off x="205317" y="182033"/>
            <a:ext cx="476251" cy="476251"/>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nl-NL" sz="2400" dirty="0"/>
          </a:p>
        </p:txBody>
      </p:sp>
      <p:sp>
        <p:nvSpPr>
          <p:cNvPr id="25" name="Freeform 9"/>
          <p:cNvSpPr>
            <a:spLocks noSelect="1"/>
          </p:cNvSpPr>
          <p:nvPr userDrawn="1"/>
        </p:nvSpPr>
        <p:spPr bwMode="black">
          <a:xfrm>
            <a:off x="205317" y="753533"/>
            <a:ext cx="476251" cy="476251"/>
          </a:xfrm>
          <a:custGeom>
            <a:avLst/>
            <a:gdLst/>
            <a:ahLst/>
            <a:cxnLst>
              <a:cxn ang="0">
                <a:pos x="0" y="180"/>
              </a:cxn>
              <a:cxn ang="0">
                <a:pos x="67" y="112"/>
              </a:cxn>
              <a:cxn ang="0">
                <a:pos x="0" y="45"/>
              </a:cxn>
              <a:cxn ang="0">
                <a:pos x="45" y="0"/>
              </a:cxn>
              <a:cxn ang="0">
                <a:pos x="112" y="68"/>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8"/>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nl-NL" sz="2400" dirty="0"/>
          </a:p>
        </p:txBody>
      </p:sp>
      <p:sp>
        <p:nvSpPr>
          <p:cNvPr id="4" name="Tijdelijke aanduiding voor datum 3"/>
          <p:cNvSpPr>
            <a:spLocks noGrp="1" noSelect="1"/>
          </p:cNvSpPr>
          <p:nvPr>
            <p:ph type="dt" sz="half" idx="2"/>
          </p:nvPr>
        </p:nvSpPr>
        <p:spPr bwMode="gray">
          <a:xfrm>
            <a:off x="10258407" y="6524855"/>
            <a:ext cx="1008000" cy="240000"/>
          </a:xfrm>
          <a:prstGeom prst="rect">
            <a:avLst/>
          </a:prstGeom>
        </p:spPr>
        <p:txBody>
          <a:bodyPr vert="horz" lIns="0" tIns="0" rIns="0" bIns="0" rtlCol="0" anchor="t"/>
          <a:lstStyle>
            <a:lvl1pPr algn="r">
              <a:defRPr sz="1333">
                <a:solidFill>
                  <a:schemeClr val="bg2"/>
                </a:solidFill>
              </a:defRPr>
            </a:lvl1pPr>
          </a:lstStyle>
          <a:p>
            <a:fld id="{60EEF19E-5B85-4827-BDC2-85FD7A903C1B}" type="datetime1">
              <a:rPr lang="nl-NL" smtClean="0"/>
              <a:t>28-3-2023</a:t>
            </a:fld>
            <a:endParaRPr lang="nl-NL" dirty="0"/>
          </a:p>
        </p:txBody>
      </p:sp>
      <p:sp>
        <p:nvSpPr>
          <p:cNvPr id="5" name="Tijdelijke aanduiding voor voettekst 4"/>
          <p:cNvSpPr>
            <a:spLocks noGrp="1" noSelect="1"/>
          </p:cNvSpPr>
          <p:nvPr>
            <p:ph type="ftr" sz="quarter" idx="3"/>
          </p:nvPr>
        </p:nvSpPr>
        <p:spPr bwMode="gray">
          <a:xfrm>
            <a:off x="918799" y="6524855"/>
            <a:ext cx="8256000" cy="240000"/>
          </a:xfrm>
          <a:prstGeom prst="rect">
            <a:avLst/>
          </a:prstGeom>
        </p:spPr>
        <p:txBody>
          <a:bodyPr vert="horz" lIns="0" tIns="0" rIns="0" bIns="0" rtlCol="0" anchor="t"/>
          <a:lstStyle>
            <a:lvl1pPr algn="l">
              <a:defRPr sz="1333">
                <a:solidFill>
                  <a:schemeClr val="bg2"/>
                </a:solidFill>
              </a:defRPr>
            </a:lvl1pPr>
          </a:lstStyle>
          <a:p>
            <a:r>
              <a:rPr lang="nl-NL"/>
              <a:t>Via Invoegen | Koptekst en voettekst kunt u de tekst wijzigen</a:t>
            </a:r>
            <a:endParaRPr lang="nl-NL" dirty="0"/>
          </a:p>
        </p:txBody>
      </p:sp>
      <p:sp>
        <p:nvSpPr>
          <p:cNvPr id="6" name="Tijdelijke aanduiding voor dianummer 5"/>
          <p:cNvSpPr>
            <a:spLocks noGrp="1" noSelect="1"/>
          </p:cNvSpPr>
          <p:nvPr>
            <p:ph type="sldNum" sz="quarter" idx="4"/>
          </p:nvPr>
        </p:nvSpPr>
        <p:spPr bwMode="gray">
          <a:xfrm>
            <a:off x="11334555" y="6524855"/>
            <a:ext cx="384000" cy="240000"/>
          </a:xfrm>
          <a:prstGeom prst="rect">
            <a:avLst/>
          </a:prstGeom>
        </p:spPr>
        <p:txBody>
          <a:bodyPr vert="horz" lIns="0" tIns="0" rIns="0" bIns="0" rtlCol="0" anchor="t"/>
          <a:lstStyle>
            <a:lvl1pPr algn="r">
              <a:defRPr sz="1333">
                <a:solidFill>
                  <a:schemeClr val="bg2"/>
                </a:solidFill>
              </a:defRPr>
            </a:lvl1pPr>
          </a:lstStyle>
          <a:p>
            <a:pPr algn="l"/>
            <a:r>
              <a:rPr lang="nl-NL" dirty="0"/>
              <a:t>| </a:t>
            </a:r>
            <a:fld id="{6C885DEC-5AE5-4403-A92E-278225061E43}" type="slidenum">
              <a:rPr lang="nl-NL" smtClean="0"/>
              <a:pPr algn="l"/>
              <a:t>‹nr.›</a:t>
            </a:fld>
            <a:endParaRPr lang="nl-NL" dirty="0"/>
          </a:p>
        </p:txBody>
      </p:sp>
    </p:spTree>
    <p:extLst>
      <p:ext uri="{BB962C8B-B14F-4D97-AF65-F5344CB8AC3E}">
        <p14:creationId xmlns:p14="http://schemas.microsoft.com/office/powerpoint/2010/main" val="555012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hf hdr="0"/>
  <p:txStyles>
    <p:titleStyle>
      <a:lvl1pPr algn="l" defTabSz="1219170" rtl="0" eaLnBrk="1" latinLnBrk="0" hangingPunct="1">
        <a:spcBef>
          <a:spcPct val="0"/>
        </a:spcBef>
        <a:buNone/>
        <a:defRPr sz="4267" b="1" kern="1200">
          <a:solidFill>
            <a:schemeClr val="accent1"/>
          </a:solidFill>
          <a:latin typeface="+mj-lt"/>
          <a:ea typeface="+mj-ea"/>
          <a:cs typeface="+mj-cs"/>
        </a:defRPr>
      </a:lvl1pPr>
    </p:titleStyle>
    <p:bodyStyle>
      <a:lvl1pPr marL="287993" indent="-287993" algn="l" defTabSz="1219170" rtl="0" eaLnBrk="1" latinLnBrk="0" hangingPunct="1">
        <a:spcBef>
          <a:spcPts val="0"/>
        </a:spcBef>
        <a:buClr>
          <a:schemeClr val="accent1"/>
        </a:buClr>
        <a:buSzPct val="65000"/>
        <a:buFont typeface="Wingdings" pitchFamily="2" charset="2"/>
        <a:buChar char=""/>
        <a:defRPr sz="2667" b="0" kern="1200">
          <a:solidFill>
            <a:schemeClr val="tx1"/>
          </a:solidFill>
          <a:latin typeface="+mn-lt"/>
          <a:ea typeface="+mn-ea"/>
          <a:cs typeface="+mn-cs"/>
        </a:defRPr>
      </a:lvl1pPr>
      <a:lvl2pPr marL="575986" indent="-287993" algn="l" defTabSz="1219170" rtl="0" eaLnBrk="1" latinLnBrk="0" hangingPunct="1">
        <a:spcBef>
          <a:spcPts val="0"/>
        </a:spcBef>
        <a:buFont typeface="Corbel" pitchFamily="34" charset="0"/>
        <a:buChar char="–"/>
        <a:defRPr sz="2667" kern="1200">
          <a:solidFill>
            <a:schemeClr val="tx1"/>
          </a:solidFill>
          <a:latin typeface="+mn-lt"/>
          <a:ea typeface="+mn-ea"/>
          <a:cs typeface="+mn-cs"/>
        </a:defRPr>
      </a:lvl2pPr>
      <a:lvl3pPr marL="863978" indent="-287993" algn="l" defTabSz="1219170" rtl="0" eaLnBrk="1" latinLnBrk="0" hangingPunct="1">
        <a:spcBef>
          <a:spcPts val="0"/>
        </a:spcBef>
        <a:buClrTx/>
        <a:buSzPct val="100000"/>
        <a:buFont typeface="Corbel" pitchFamily="34" charset="0"/>
        <a:buChar char="-"/>
        <a:defRPr sz="2133" kern="1200">
          <a:solidFill>
            <a:schemeClr val="tx1"/>
          </a:solidFill>
          <a:latin typeface="+mn-lt"/>
          <a:ea typeface="+mn-ea"/>
          <a:cs typeface="+mn-cs"/>
        </a:defRPr>
      </a:lvl3pPr>
      <a:lvl4pPr marL="0" indent="0" algn="l" defTabSz="1219170" rtl="0" eaLnBrk="1" latinLnBrk="0" hangingPunct="1">
        <a:spcBef>
          <a:spcPts val="0"/>
        </a:spcBef>
        <a:buFont typeface="Corbel" pitchFamily="34" charset="0"/>
        <a:buNone/>
        <a:defRPr sz="2667" b="1" kern="1200">
          <a:solidFill>
            <a:schemeClr val="tx1"/>
          </a:solidFill>
          <a:latin typeface="+mn-lt"/>
          <a:ea typeface="+mn-ea"/>
          <a:cs typeface="+mn-cs"/>
        </a:defRPr>
      </a:lvl4pPr>
      <a:lvl5pPr marL="0" indent="0" algn="l" defTabSz="1219170" rtl="0" eaLnBrk="1" latinLnBrk="0" hangingPunct="1">
        <a:spcBef>
          <a:spcPts val="0"/>
        </a:spcBef>
        <a:buFont typeface="Corbel" pitchFamily="34" charset="0"/>
        <a:buNone/>
        <a:defRPr sz="2667" kern="1200">
          <a:solidFill>
            <a:schemeClr val="tx1"/>
          </a:solidFill>
          <a:latin typeface="+mn-lt"/>
          <a:ea typeface="+mn-ea"/>
          <a:cs typeface="+mn-cs"/>
        </a:defRPr>
      </a:lvl5pPr>
      <a:lvl6pPr marL="287993" indent="0" algn="l" defTabSz="1219170" rtl="0" eaLnBrk="1" latinLnBrk="0" hangingPunct="1">
        <a:spcBef>
          <a:spcPts val="0"/>
        </a:spcBef>
        <a:buFont typeface="Arial" pitchFamily="34" charset="0"/>
        <a:buNone/>
        <a:defRPr sz="2667" kern="1200">
          <a:solidFill>
            <a:schemeClr val="tx1"/>
          </a:solidFill>
          <a:latin typeface="+mn-lt"/>
          <a:ea typeface="+mn-ea"/>
          <a:cs typeface="+mn-cs"/>
        </a:defRPr>
      </a:lvl6pPr>
      <a:lvl7pPr marL="575986" indent="0" algn="l" defTabSz="1219170" rtl="0" eaLnBrk="1" latinLnBrk="0" hangingPunct="1">
        <a:spcBef>
          <a:spcPts val="0"/>
        </a:spcBef>
        <a:buFont typeface="Arial" pitchFamily="34" charset="0"/>
        <a:buNone/>
        <a:defRPr sz="2667" kern="1200">
          <a:solidFill>
            <a:schemeClr val="tx1"/>
          </a:solidFill>
          <a:latin typeface="+mn-lt"/>
          <a:ea typeface="+mn-ea"/>
          <a:cs typeface="+mn-cs"/>
        </a:defRPr>
      </a:lvl7pPr>
      <a:lvl8pPr marL="863978" indent="0" algn="l" defTabSz="1219170" rtl="0" eaLnBrk="1" latinLnBrk="0" hangingPunct="1">
        <a:spcBef>
          <a:spcPts val="0"/>
        </a:spcBef>
        <a:buFont typeface="Arial" pitchFamily="34" charset="0"/>
        <a:buNone/>
        <a:defRPr sz="2133" kern="1200">
          <a:solidFill>
            <a:schemeClr val="tx1"/>
          </a:solidFill>
          <a:latin typeface="+mn-lt"/>
          <a:ea typeface="+mn-ea"/>
          <a:cs typeface="+mn-cs"/>
        </a:defRPr>
      </a:lvl8pPr>
      <a:lvl9pPr marL="0" indent="0" algn="l" defTabSz="1219170" rtl="0" eaLnBrk="1" latinLnBrk="0" hangingPunct="1">
        <a:spcBef>
          <a:spcPts val="0"/>
        </a:spcBef>
        <a:buFont typeface="Arial" pitchFamily="34" charset="0"/>
        <a:buNone/>
        <a:defRPr sz="1867" kern="1200">
          <a:solidFill>
            <a:schemeClr val="tx1"/>
          </a:solidFill>
          <a:latin typeface="+mn-lt"/>
          <a:ea typeface="+mn-ea"/>
          <a:cs typeface="+mn-cs"/>
        </a:defRPr>
      </a:lvl9pPr>
    </p:bodyStyle>
    <p:other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KS@amsterdam.nl"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comments" Target="../comments/comment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g"/></Relationships>
</file>

<file path=ppt/slides/_rels/slide18.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1.png"/><Relationship Id="rId7"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hyperlink" Target="http://www.ggd.amsterdam.nl/gks"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slide" Target="slide10.xml"/><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524000" y="1122363"/>
            <a:ext cx="9144000" cy="1482292"/>
          </a:xfrm>
        </p:spPr>
        <p:txBody>
          <a:bodyPr>
            <a:normAutofit fontScale="90000"/>
          </a:bodyPr>
          <a:lstStyle/>
          <a:p>
            <a:r>
              <a:rPr lang="nl-NL" b="1" dirty="0" err="1"/>
              <a:t>Bestaans</a:t>
            </a:r>
            <a:r>
              <a:rPr lang="nl-NL" b="1" dirty="0"/>
              <a:t>(on)zekerheid in de 1</a:t>
            </a:r>
            <a:r>
              <a:rPr lang="nl-NL" b="1" baseline="30000" dirty="0"/>
              <a:t>e</a:t>
            </a:r>
            <a:r>
              <a:rPr lang="nl-NL" b="1" dirty="0"/>
              <a:t> 1000 dagen van het leven</a:t>
            </a:r>
          </a:p>
        </p:txBody>
      </p:sp>
      <p:sp>
        <p:nvSpPr>
          <p:cNvPr id="3" name="Ondertitel 2"/>
          <p:cNvSpPr>
            <a:spLocks noGrp="1"/>
          </p:cNvSpPr>
          <p:nvPr>
            <p:ph type="subTitle" idx="1"/>
          </p:nvPr>
        </p:nvSpPr>
        <p:spPr>
          <a:xfrm>
            <a:off x="1524000" y="2798475"/>
            <a:ext cx="9144000" cy="1655762"/>
          </a:xfrm>
        </p:spPr>
        <p:txBody>
          <a:bodyPr/>
          <a:lstStyle/>
          <a:p>
            <a:r>
              <a:rPr lang="nl-NL" dirty="0"/>
              <a:t>Jennifer Vreeken, Programmasecretaris Gezonde en Kansrijke Start </a:t>
            </a:r>
          </a:p>
          <a:p>
            <a:r>
              <a:rPr lang="nl-NL" dirty="0"/>
              <a:t>Linda Leijdekker, Adviseur Gezonde en Kansrijke Start</a:t>
            </a:r>
          </a:p>
          <a:p>
            <a:r>
              <a:rPr lang="nl-NL" dirty="0"/>
              <a:t>GGD </a:t>
            </a:r>
            <a:r>
              <a:rPr lang="nl-NL" dirty="0">
                <a:solidFill>
                  <a:srgbClr val="FF0000"/>
                </a:solidFill>
              </a:rPr>
              <a:t>Amsterdam</a:t>
            </a:r>
            <a:r>
              <a:rPr lang="nl-NL" dirty="0"/>
              <a:t>  </a:t>
            </a:r>
            <a:r>
              <a:rPr lang="nl-NL" u="sng" dirty="0">
                <a:hlinkClick r:id="rId3"/>
              </a:rPr>
              <a:t>GKS@amsterdam.nl</a:t>
            </a:r>
            <a:endParaRPr lang="nl-NL" u="sng" dirty="0"/>
          </a:p>
          <a:p>
            <a:endParaRPr lang="nl-NL" dirty="0"/>
          </a:p>
        </p:txBody>
      </p:sp>
    </p:spTree>
    <p:extLst>
      <p:ext uri="{BB962C8B-B14F-4D97-AF65-F5344CB8AC3E}">
        <p14:creationId xmlns:p14="http://schemas.microsoft.com/office/powerpoint/2010/main" val="601668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A28884-CEC0-4491-BFC7-E03AAA5F19CD}"/>
              </a:ext>
            </a:extLst>
          </p:cNvPr>
          <p:cNvSpPr>
            <a:spLocks noGrp="1"/>
          </p:cNvSpPr>
          <p:nvPr>
            <p:ph type="title"/>
          </p:nvPr>
        </p:nvSpPr>
        <p:spPr>
          <a:xfrm>
            <a:off x="-531178" y="1277426"/>
            <a:ext cx="10800000" cy="1296000"/>
          </a:xfrm>
        </p:spPr>
        <p:txBody>
          <a:bodyPr>
            <a:normAutofit/>
          </a:bodyPr>
          <a:lstStyle/>
          <a:p>
            <a:pPr algn="ctr"/>
            <a:endParaRPr lang="nl-NL" sz="4800" b="1" dirty="0">
              <a:solidFill>
                <a:srgbClr val="0070C0"/>
              </a:solidFill>
              <a:latin typeface="Avenir Book" panose="02000503020000020003" pitchFamily="2" charset="0"/>
            </a:endParaRPr>
          </a:p>
        </p:txBody>
      </p:sp>
      <p:pic>
        <p:nvPicPr>
          <p:cNvPr id="6" name="Tijdelijke aanduiding voor inhoud 5">
            <a:extLst>
              <a:ext uri="{FF2B5EF4-FFF2-40B4-BE49-F238E27FC236}">
                <a16:creationId xmlns:a16="http://schemas.microsoft.com/office/drawing/2014/main" id="{12D955D7-E3EC-4812-846A-DAF93419DB25}"/>
              </a:ext>
            </a:extLst>
          </p:cNvPr>
          <p:cNvPicPr>
            <a:picLocks noGrp="1" noChangeAspect="1"/>
          </p:cNvPicPr>
          <p:nvPr>
            <p:ph idx="1"/>
          </p:nvPr>
        </p:nvPicPr>
        <p:blipFill>
          <a:blip r:embed="rId3"/>
          <a:stretch>
            <a:fillRect/>
          </a:stretch>
        </p:blipFill>
        <p:spPr>
          <a:xfrm>
            <a:off x="2902944" y="389011"/>
            <a:ext cx="8356622" cy="6079978"/>
          </a:xfrm>
          <a:prstGeom prst="rect">
            <a:avLst/>
          </a:prstGeom>
        </p:spPr>
      </p:pic>
      <p:pic>
        <p:nvPicPr>
          <p:cNvPr id="3" name="Afbeelding 2">
            <a:extLst>
              <a:ext uri="{FF2B5EF4-FFF2-40B4-BE49-F238E27FC236}">
                <a16:creationId xmlns:a16="http://schemas.microsoft.com/office/drawing/2014/main" id="{B25EE5D9-1BAE-45F9-BF8D-68F2FE6FFBBC}"/>
              </a:ext>
            </a:extLst>
          </p:cNvPr>
          <p:cNvPicPr>
            <a:picLocks noChangeAspect="1"/>
          </p:cNvPicPr>
          <p:nvPr/>
        </p:nvPicPr>
        <p:blipFill>
          <a:blip r:embed="rId4"/>
          <a:stretch>
            <a:fillRect/>
          </a:stretch>
        </p:blipFill>
        <p:spPr>
          <a:xfrm>
            <a:off x="0" y="5091169"/>
            <a:ext cx="3475021" cy="1676545"/>
          </a:xfrm>
          <a:prstGeom prst="rect">
            <a:avLst/>
          </a:prstGeom>
        </p:spPr>
      </p:pic>
      <p:sp>
        <p:nvSpPr>
          <p:cNvPr id="4" name="Tekstballon: rechthoek met afgeronde hoeken 3">
            <a:extLst>
              <a:ext uri="{FF2B5EF4-FFF2-40B4-BE49-F238E27FC236}">
                <a16:creationId xmlns:a16="http://schemas.microsoft.com/office/drawing/2014/main" id="{AE90B0FE-C3E9-4DED-BFD6-6A8AA59FB889}"/>
              </a:ext>
            </a:extLst>
          </p:cNvPr>
          <p:cNvSpPr/>
          <p:nvPr/>
        </p:nvSpPr>
        <p:spPr>
          <a:xfrm>
            <a:off x="4868822" y="4967926"/>
            <a:ext cx="914400" cy="612648"/>
          </a:xfrm>
          <a:prstGeom prst="wedgeRoundRectCallout">
            <a:avLst>
              <a:gd name="adj1" fmla="val -20833"/>
              <a:gd name="adj2" fmla="val 75479"/>
              <a:gd name="adj3" fmla="val 16667"/>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Or man!</a:t>
            </a:r>
          </a:p>
        </p:txBody>
      </p:sp>
    </p:spTree>
    <p:extLst>
      <p:ext uri="{BB962C8B-B14F-4D97-AF65-F5344CB8AC3E}">
        <p14:creationId xmlns:p14="http://schemas.microsoft.com/office/powerpoint/2010/main" val="3422661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4458" y="274638"/>
            <a:ext cx="10757941" cy="1143000"/>
          </a:xfrm>
        </p:spPr>
        <p:txBody>
          <a:bodyPr>
            <a:normAutofit fontScale="90000"/>
          </a:bodyPr>
          <a:lstStyle/>
          <a:p>
            <a:r>
              <a:rPr lang="nl-NL" sz="2000" dirty="0">
                <a:solidFill>
                  <a:srgbClr val="FF0000"/>
                </a:solidFill>
              </a:rPr>
              <a:t>Vroeg investeren: hogere maatschappelijke baten en lagere kosten</a:t>
            </a:r>
            <a:br>
              <a:rPr lang="nl-NL" dirty="0">
                <a:solidFill>
                  <a:srgbClr val="4F81BD"/>
                </a:solidFill>
              </a:rPr>
            </a:br>
            <a:r>
              <a:rPr lang="nl-NL" b="1" dirty="0">
                <a:solidFill>
                  <a:srgbClr val="0070C0"/>
                </a:solidFill>
              </a:rPr>
              <a:t>Hoe vroeger de investering, des te groter de impact</a:t>
            </a:r>
            <a:endParaRPr lang="nl-NL" dirty="0"/>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1" y="1766454"/>
            <a:ext cx="6806526" cy="5104895"/>
          </a:xfrm>
        </p:spPr>
      </p:pic>
      <p:pic>
        <p:nvPicPr>
          <p:cNvPr id="5" name="Afbeelding 4"/>
          <p:cNvPicPr>
            <a:picLocks noChangeAspect="1"/>
          </p:cNvPicPr>
          <p:nvPr/>
        </p:nvPicPr>
        <p:blipFill>
          <a:blip r:embed="rId4"/>
          <a:stretch>
            <a:fillRect/>
          </a:stretch>
        </p:blipFill>
        <p:spPr>
          <a:xfrm>
            <a:off x="7263726" y="2201646"/>
            <a:ext cx="4535817" cy="4669703"/>
          </a:xfrm>
          <a:prstGeom prst="rect">
            <a:avLst/>
          </a:prstGeom>
        </p:spPr>
      </p:pic>
    </p:spTree>
    <p:extLst>
      <p:ext uri="{BB962C8B-B14F-4D97-AF65-F5344CB8AC3E}">
        <p14:creationId xmlns:p14="http://schemas.microsoft.com/office/powerpoint/2010/main" val="1650488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53CA1047-E601-4053-9F0D-E45F00E8F2E9}"/>
              </a:ext>
            </a:extLst>
          </p:cNvPr>
          <p:cNvSpPr>
            <a:spLocks noGrp="1"/>
          </p:cNvSpPr>
          <p:nvPr>
            <p:ph type="dt" sz="half" idx="10"/>
          </p:nvPr>
        </p:nvSpPr>
        <p:spPr/>
        <p:txBody>
          <a:bodyPr/>
          <a:lstStyle/>
          <a:p>
            <a:fld id="{3F588DAA-D831-44BA-BE37-47C193032063}" type="datetime1">
              <a:rPr lang="nl-NL" smtClean="0"/>
              <a:t>28-3-2023</a:t>
            </a:fld>
            <a:endParaRPr lang="nl-NL" dirty="0"/>
          </a:p>
        </p:txBody>
      </p:sp>
      <p:sp>
        <p:nvSpPr>
          <p:cNvPr id="5" name="Tijdelijke aanduiding voor voettekst 4">
            <a:extLst>
              <a:ext uri="{FF2B5EF4-FFF2-40B4-BE49-F238E27FC236}">
                <a16:creationId xmlns:a16="http://schemas.microsoft.com/office/drawing/2014/main" id="{4F97E457-2E5B-486D-B26E-67D035629776}"/>
              </a:ext>
            </a:extLst>
          </p:cNvPr>
          <p:cNvSpPr>
            <a:spLocks noGrp="1"/>
          </p:cNvSpPr>
          <p:nvPr>
            <p:ph type="ftr" sz="quarter" idx="11"/>
          </p:nvPr>
        </p:nvSpPr>
        <p:spPr/>
        <p:txBody>
          <a:bodyPr/>
          <a:lstStyle/>
          <a:p>
            <a:r>
              <a:rPr lang="nl-NL"/>
              <a:t>Via Invoegen | Koptekst en voettekst kunt u de tekst wijzigen</a:t>
            </a:r>
            <a:endParaRPr lang="nl-NL" dirty="0"/>
          </a:p>
        </p:txBody>
      </p:sp>
      <p:sp>
        <p:nvSpPr>
          <p:cNvPr id="6" name="Tijdelijke aanduiding voor dianummer 5">
            <a:extLst>
              <a:ext uri="{FF2B5EF4-FFF2-40B4-BE49-F238E27FC236}">
                <a16:creationId xmlns:a16="http://schemas.microsoft.com/office/drawing/2014/main" id="{6B8C132C-9B81-4671-8AA8-3BE8E1CA888F}"/>
              </a:ext>
            </a:extLst>
          </p:cNvPr>
          <p:cNvSpPr>
            <a:spLocks noGrp="1"/>
          </p:cNvSpPr>
          <p:nvPr>
            <p:ph type="sldNum" sz="quarter" idx="12"/>
          </p:nvPr>
        </p:nvSpPr>
        <p:spPr/>
        <p:txBody>
          <a:bodyPr/>
          <a:lstStyle/>
          <a:p>
            <a:pPr algn="l"/>
            <a:r>
              <a:rPr lang="nl-NL"/>
              <a:t>| </a:t>
            </a:r>
            <a:fld id="{6C885DEC-5AE5-4403-A92E-278225061E43}" type="slidenum">
              <a:rPr lang="nl-NL" smtClean="0"/>
              <a:pPr algn="l"/>
              <a:t>12</a:t>
            </a:fld>
            <a:endParaRPr lang="nl-NL" dirty="0"/>
          </a:p>
        </p:txBody>
      </p:sp>
      <p:pic>
        <p:nvPicPr>
          <p:cNvPr id="7" name="Afbeelding 6">
            <a:extLst>
              <a:ext uri="{FF2B5EF4-FFF2-40B4-BE49-F238E27FC236}">
                <a16:creationId xmlns:a16="http://schemas.microsoft.com/office/drawing/2014/main" id="{F448844E-9BE5-488E-A367-3A0B3C592259}"/>
              </a:ext>
            </a:extLst>
          </p:cNvPr>
          <p:cNvPicPr>
            <a:picLocks noChangeAspect="1"/>
          </p:cNvPicPr>
          <p:nvPr/>
        </p:nvPicPr>
        <p:blipFill>
          <a:blip r:embed="rId2"/>
          <a:stretch>
            <a:fillRect/>
          </a:stretch>
        </p:blipFill>
        <p:spPr>
          <a:xfrm>
            <a:off x="1207007" y="0"/>
            <a:ext cx="9777985" cy="6858000"/>
          </a:xfrm>
          <a:prstGeom prst="rect">
            <a:avLst/>
          </a:prstGeom>
        </p:spPr>
      </p:pic>
    </p:spTree>
    <p:extLst>
      <p:ext uri="{BB962C8B-B14F-4D97-AF65-F5344CB8AC3E}">
        <p14:creationId xmlns:p14="http://schemas.microsoft.com/office/powerpoint/2010/main" val="1872729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627AD6-9602-4636-9153-0A6FD093E072}"/>
              </a:ext>
            </a:extLst>
          </p:cNvPr>
          <p:cNvSpPr>
            <a:spLocks noGrp="1"/>
          </p:cNvSpPr>
          <p:nvPr>
            <p:ph type="title"/>
          </p:nvPr>
        </p:nvSpPr>
        <p:spPr>
          <a:xfrm>
            <a:off x="159026" y="2218543"/>
            <a:ext cx="4224715" cy="2413091"/>
          </a:xfrm>
        </p:spPr>
        <p:txBody>
          <a:bodyPr>
            <a:normAutofit/>
          </a:bodyPr>
          <a:lstStyle/>
          <a:p>
            <a:br>
              <a:rPr lang="nl-NL" sz="4000" b="1" dirty="0">
                <a:solidFill>
                  <a:srgbClr val="0070C0"/>
                </a:solidFill>
                <a:latin typeface="Avenir Book" panose="02000503020000020003" pitchFamily="2" charset="0"/>
              </a:rPr>
            </a:br>
            <a:endParaRPr lang="nl-NL" sz="4000" b="1" dirty="0">
              <a:solidFill>
                <a:srgbClr val="0070C0"/>
              </a:solidFill>
              <a:latin typeface="Avenir Book" panose="02000503020000020003" pitchFamily="2" charset="0"/>
            </a:endParaRPr>
          </a:p>
        </p:txBody>
      </p:sp>
      <p:pic>
        <p:nvPicPr>
          <p:cNvPr id="4" name="Tijdelijke aanduiding voor inhoud 3">
            <a:extLst>
              <a:ext uri="{FF2B5EF4-FFF2-40B4-BE49-F238E27FC236}">
                <a16:creationId xmlns:a16="http://schemas.microsoft.com/office/drawing/2014/main" id="{AD06C6D2-0B91-4208-BDA7-7CEA5E6A11EE}"/>
              </a:ext>
            </a:extLst>
          </p:cNvPr>
          <p:cNvPicPr>
            <a:picLocks noGrp="1" noChangeAspect="1"/>
          </p:cNvPicPr>
          <p:nvPr>
            <p:ph idx="1"/>
          </p:nvPr>
        </p:nvPicPr>
        <p:blipFill>
          <a:blip r:embed="rId3">
            <a:lum bright="-12000" contrast="-1000"/>
          </a:blip>
          <a:stretch>
            <a:fillRect/>
          </a:stretch>
        </p:blipFill>
        <p:spPr>
          <a:xfrm>
            <a:off x="4383741" y="130510"/>
            <a:ext cx="7207624" cy="6596979"/>
          </a:xfrm>
          <a:prstGeom prst="rect">
            <a:avLst/>
          </a:prstGeom>
        </p:spPr>
      </p:pic>
    </p:spTree>
    <p:extLst>
      <p:ext uri="{BB962C8B-B14F-4D97-AF65-F5344CB8AC3E}">
        <p14:creationId xmlns:p14="http://schemas.microsoft.com/office/powerpoint/2010/main" val="3472213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hoek 19">
            <a:extLst>
              <a:ext uri="{FF2B5EF4-FFF2-40B4-BE49-F238E27FC236}">
                <a16:creationId xmlns:a16="http://schemas.microsoft.com/office/drawing/2014/main" id="{F9CBFE68-FA0B-4A4E-9DB0-ECCE0551269B}"/>
              </a:ext>
            </a:extLst>
          </p:cNvPr>
          <p:cNvSpPr/>
          <p:nvPr/>
        </p:nvSpPr>
        <p:spPr>
          <a:xfrm>
            <a:off x="8987512" y="1490804"/>
            <a:ext cx="374574" cy="1443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00352ACF-291A-49E8-A329-576B287CCEBC}"/>
              </a:ext>
            </a:extLst>
          </p:cNvPr>
          <p:cNvPicPr>
            <a:picLocks noChangeAspect="1"/>
          </p:cNvPicPr>
          <p:nvPr/>
        </p:nvPicPr>
        <p:blipFill rotWithShape="1">
          <a:blip r:embed="rId3"/>
          <a:srcRect l="-95" t="16349" r="95" b="995"/>
          <a:stretch/>
        </p:blipFill>
        <p:spPr>
          <a:xfrm>
            <a:off x="484145" y="3615867"/>
            <a:ext cx="11223709" cy="2736244"/>
          </a:xfrm>
          <a:prstGeom prst="rect">
            <a:avLst/>
          </a:prstGeom>
        </p:spPr>
      </p:pic>
      <p:sp>
        <p:nvSpPr>
          <p:cNvPr id="4" name="Tijdelijke aanduiding voor datum 3">
            <a:extLst>
              <a:ext uri="{FF2B5EF4-FFF2-40B4-BE49-F238E27FC236}">
                <a16:creationId xmlns:a16="http://schemas.microsoft.com/office/drawing/2014/main" id="{07994BF5-67A4-4D2C-8BD6-EE44BDFC00F6}"/>
              </a:ext>
            </a:extLst>
          </p:cNvPr>
          <p:cNvSpPr>
            <a:spLocks noGrp="1"/>
          </p:cNvSpPr>
          <p:nvPr>
            <p:ph type="dt" sz="half" idx="10"/>
          </p:nvPr>
        </p:nvSpPr>
        <p:spPr/>
        <p:txBody>
          <a:bodyPr/>
          <a:lstStyle/>
          <a:p>
            <a:fld id="{3F588DAA-D831-44BA-BE37-47C193032063}" type="datetime1">
              <a:rPr lang="nl-NL" smtClean="0"/>
              <a:t>28-3-2023</a:t>
            </a:fld>
            <a:endParaRPr lang="nl-NL" dirty="0"/>
          </a:p>
        </p:txBody>
      </p:sp>
      <p:sp>
        <p:nvSpPr>
          <p:cNvPr id="5" name="Tijdelijke aanduiding voor voettekst 4">
            <a:extLst>
              <a:ext uri="{FF2B5EF4-FFF2-40B4-BE49-F238E27FC236}">
                <a16:creationId xmlns:a16="http://schemas.microsoft.com/office/drawing/2014/main" id="{8C945579-A4BC-4469-BBE9-415E8A2D40D1}"/>
              </a:ext>
            </a:extLst>
          </p:cNvPr>
          <p:cNvSpPr>
            <a:spLocks noGrp="1"/>
          </p:cNvSpPr>
          <p:nvPr>
            <p:ph type="ftr" sz="quarter" idx="11"/>
          </p:nvPr>
        </p:nvSpPr>
        <p:spPr/>
        <p:txBody>
          <a:bodyPr/>
          <a:lstStyle/>
          <a:p>
            <a:r>
              <a:rPr lang="nl-NL"/>
              <a:t>Via Invoegen | Koptekst en voettekst kunt u de tekst wijzigen</a:t>
            </a:r>
            <a:endParaRPr lang="nl-NL" dirty="0"/>
          </a:p>
        </p:txBody>
      </p:sp>
      <p:sp>
        <p:nvSpPr>
          <p:cNvPr id="6" name="Tijdelijke aanduiding voor dianummer 5">
            <a:extLst>
              <a:ext uri="{FF2B5EF4-FFF2-40B4-BE49-F238E27FC236}">
                <a16:creationId xmlns:a16="http://schemas.microsoft.com/office/drawing/2014/main" id="{69E7568B-01A8-4045-90D9-A321667021E0}"/>
              </a:ext>
            </a:extLst>
          </p:cNvPr>
          <p:cNvSpPr>
            <a:spLocks noGrp="1"/>
          </p:cNvSpPr>
          <p:nvPr>
            <p:ph type="sldNum" sz="quarter" idx="12"/>
          </p:nvPr>
        </p:nvSpPr>
        <p:spPr/>
        <p:txBody>
          <a:bodyPr/>
          <a:lstStyle/>
          <a:p>
            <a:pPr algn="l"/>
            <a:r>
              <a:rPr lang="nl-NL"/>
              <a:t>| </a:t>
            </a:r>
            <a:fld id="{6C885DEC-5AE5-4403-A92E-278225061E43}" type="slidenum">
              <a:rPr lang="nl-NL" smtClean="0"/>
              <a:pPr algn="l"/>
              <a:t>14</a:t>
            </a:fld>
            <a:endParaRPr lang="nl-NL" dirty="0"/>
          </a:p>
        </p:txBody>
      </p:sp>
      <p:pic>
        <p:nvPicPr>
          <p:cNvPr id="9" name="Afbeelding 8">
            <a:extLst>
              <a:ext uri="{FF2B5EF4-FFF2-40B4-BE49-F238E27FC236}">
                <a16:creationId xmlns:a16="http://schemas.microsoft.com/office/drawing/2014/main" id="{1BFF86B2-28D3-4473-A714-480AE4AA946D}"/>
              </a:ext>
            </a:extLst>
          </p:cNvPr>
          <p:cNvPicPr>
            <a:picLocks noChangeAspect="1"/>
          </p:cNvPicPr>
          <p:nvPr/>
        </p:nvPicPr>
        <p:blipFill>
          <a:blip r:embed="rId4"/>
          <a:stretch>
            <a:fillRect/>
          </a:stretch>
        </p:blipFill>
        <p:spPr>
          <a:xfrm>
            <a:off x="717262" y="4599709"/>
            <a:ext cx="979878" cy="1270212"/>
          </a:xfrm>
          <a:prstGeom prst="rect">
            <a:avLst/>
          </a:prstGeom>
        </p:spPr>
      </p:pic>
      <p:pic>
        <p:nvPicPr>
          <p:cNvPr id="10" name="Afbeelding 9">
            <a:extLst>
              <a:ext uri="{FF2B5EF4-FFF2-40B4-BE49-F238E27FC236}">
                <a16:creationId xmlns:a16="http://schemas.microsoft.com/office/drawing/2014/main" id="{130B4147-0E28-430B-9B3C-E22E4335C290}"/>
              </a:ext>
            </a:extLst>
          </p:cNvPr>
          <p:cNvPicPr>
            <a:picLocks noChangeAspect="1"/>
          </p:cNvPicPr>
          <p:nvPr/>
        </p:nvPicPr>
        <p:blipFill>
          <a:blip r:embed="rId5"/>
          <a:stretch>
            <a:fillRect/>
          </a:stretch>
        </p:blipFill>
        <p:spPr>
          <a:xfrm>
            <a:off x="1697140" y="4536366"/>
            <a:ext cx="975445" cy="1268078"/>
          </a:xfrm>
          <a:prstGeom prst="rect">
            <a:avLst/>
          </a:prstGeom>
        </p:spPr>
      </p:pic>
      <p:pic>
        <p:nvPicPr>
          <p:cNvPr id="11" name="Afbeelding 10">
            <a:extLst>
              <a:ext uri="{FF2B5EF4-FFF2-40B4-BE49-F238E27FC236}">
                <a16:creationId xmlns:a16="http://schemas.microsoft.com/office/drawing/2014/main" id="{93E336FC-BE72-4590-8DB6-69816F33947C}"/>
              </a:ext>
            </a:extLst>
          </p:cNvPr>
          <p:cNvPicPr>
            <a:picLocks noChangeAspect="1"/>
          </p:cNvPicPr>
          <p:nvPr/>
        </p:nvPicPr>
        <p:blipFill>
          <a:blip r:embed="rId5"/>
          <a:stretch>
            <a:fillRect/>
          </a:stretch>
        </p:blipFill>
        <p:spPr>
          <a:xfrm>
            <a:off x="2603311" y="4569105"/>
            <a:ext cx="975445" cy="1268078"/>
          </a:xfrm>
          <a:prstGeom prst="rect">
            <a:avLst/>
          </a:prstGeom>
        </p:spPr>
      </p:pic>
      <p:pic>
        <p:nvPicPr>
          <p:cNvPr id="28" name="Tijdelijke aanduiding voor inhoud 27">
            <a:extLst>
              <a:ext uri="{FF2B5EF4-FFF2-40B4-BE49-F238E27FC236}">
                <a16:creationId xmlns:a16="http://schemas.microsoft.com/office/drawing/2014/main" id="{36993A69-EEC5-4E65-AE05-EC35D1C0A100}"/>
              </a:ext>
            </a:extLst>
          </p:cNvPr>
          <p:cNvPicPr>
            <a:picLocks noGrp="1" noChangeAspect="1"/>
          </p:cNvPicPr>
          <p:nvPr>
            <p:ph idx="1"/>
          </p:nvPr>
        </p:nvPicPr>
        <p:blipFill>
          <a:blip r:embed="rId6"/>
          <a:stretch>
            <a:fillRect/>
          </a:stretch>
        </p:blipFill>
        <p:spPr>
          <a:xfrm>
            <a:off x="1081910" y="438490"/>
            <a:ext cx="3181350" cy="1400175"/>
          </a:xfrm>
          <a:prstGeom prst="rect">
            <a:avLst/>
          </a:prstGeom>
        </p:spPr>
      </p:pic>
      <p:sp>
        <p:nvSpPr>
          <p:cNvPr id="18" name="Explosie: 14 punten 17">
            <a:extLst>
              <a:ext uri="{FF2B5EF4-FFF2-40B4-BE49-F238E27FC236}">
                <a16:creationId xmlns:a16="http://schemas.microsoft.com/office/drawing/2014/main" id="{94192160-2681-4D34-B702-C0C2A651385C}"/>
              </a:ext>
            </a:extLst>
          </p:cNvPr>
          <p:cNvSpPr/>
          <p:nvPr/>
        </p:nvSpPr>
        <p:spPr>
          <a:xfrm>
            <a:off x="10450209" y="4373361"/>
            <a:ext cx="1268346" cy="2065122"/>
          </a:xfrm>
          <a:prstGeom prst="irregularSeal2">
            <a:avLst/>
          </a:prstGeom>
          <a:solidFill>
            <a:srgbClr val="FFFF0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B0585172-D6B5-435F-B3B7-E3D49F124042}"/>
              </a:ext>
            </a:extLst>
          </p:cNvPr>
          <p:cNvSpPr/>
          <p:nvPr/>
        </p:nvSpPr>
        <p:spPr>
          <a:xfrm>
            <a:off x="3686175" y="3529495"/>
            <a:ext cx="6808685" cy="2787175"/>
          </a:xfrm>
          <a:prstGeom prst="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Gelijkbenige driehoek 16">
            <a:extLst>
              <a:ext uri="{FF2B5EF4-FFF2-40B4-BE49-F238E27FC236}">
                <a16:creationId xmlns:a16="http://schemas.microsoft.com/office/drawing/2014/main" id="{FB5111BE-85F2-45BE-A34A-6D6B558A5CAA}"/>
              </a:ext>
            </a:extLst>
          </p:cNvPr>
          <p:cNvSpPr/>
          <p:nvPr/>
        </p:nvSpPr>
        <p:spPr>
          <a:xfrm>
            <a:off x="3685931" y="1663548"/>
            <a:ext cx="6808929" cy="18659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1" name="Afbeelding 20">
            <a:extLst>
              <a:ext uri="{FF2B5EF4-FFF2-40B4-BE49-F238E27FC236}">
                <a16:creationId xmlns:a16="http://schemas.microsoft.com/office/drawing/2014/main" id="{A8F7EE1C-6CD2-42B9-AFD5-C9F45085715D}"/>
              </a:ext>
            </a:extLst>
          </p:cNvPr>
          <p:cNvPicPr>
            <a:picLocks noChangeAspect="1"/>
          </p:cNvPicPr>
          <p:nvPr/>
        </p:nvPicPr>
        <p:blipFill>
          <a:blip r:embed="rId5"/>
          <a:stretch>
            <a:fillRect/>
          </a:stretch>
        </p:blipFill>
        <p:spPr>
          <a:xfrm>
            <a:off x="3775114" y="5203144"/>
            <a:ext cx="720703" cy="936913"/>
          </a:xfrm>
          <a:prstGeom prst="rect">
            <a:avLst/>
          </a:prstGeom>
        </p:spPr>
      </p:pic>
      <p:pic>
        <p:nvPicPr>
          <p:cNvPr id="22" name="Afbeelding 21">
            <a:extLst>
              <a:ext uri="{FF2B5EF4-FFF2-40B4-BE49-F238E27FC236}">
                <a16:creationId xmlns:a16="http://schemas.microsoft.com/office/drawing/2014/main" id="{CB7774C7-FF44-4068-962E-4F3CB38FF9B7}"/>
              </a:ext>
            </a:extLst>
          </p:cNvPr>
          <p:cNvPicPr>
            <a:picLocks noChangeAspect="1"/>
          </p:cNvPicPr>
          <p:nvPr/>
        </p:nvPicPr>
        <p:blipFill>
          <a:blip r:embed="rId7"/>
          <a:stretch>
            <a:fillRect/>
          </a:stretch>
        </p:blipFill>
        <p:spPr>
          <a:xfrm>
            <a:off x="4661620" y="5256646"/>
            <a:ext cx="725487" cy="932769"/>
          </a:xfrm>
          <a:prstGeom prst="rect">
            <a:avLst/>
          </a:prstGeom>
        </p:spPr>
      </p:pic>
      <p:pic>
        <p:nvPicPr>
          <p:cNvPr id="23" name="Afbeelding 22">
            <a:extLst>
              <a:ext uri="{FF2B5EF4-FFF2-40B4-BE49-F238E27FC236}">
                <a16:creationId xmlns:a16="http://schemas.microsoft.com/office/drawing/2014/main" id="{5F6F138A-055B-4BC3-AFF9-E19B39942809}"/>
              </a:ext>
            </a:extLst>
          </p:cNvPr>
          <p:cNvPicPr>
            <a:picLocks noChangeAspect="1"/>
          </p:cNvPicPr>
          <p:nvPr/>
        </p:nvPicPr>
        <p:blipFill>
          <a:blip r:embed="rId5"/>
          <a:stretch>
            <a:fillRect/>
          </a:stretch>
        </p:blipFill>
        <p:spPr>
          <a:xfrm>
            <a:off x="5697513" y="5252502"/>
            <a:ext cx="720703" cy="936913"/>
          </a:xfrm>
          <a:prstGeom prst="rect">
            <a:avLst/>
          </a:prstGeom>
        </p:spPr>
      </p:pic>
      <p:pic>
        <p:nvPicPr>
          <p:cNvPr id="24" name="Afbeelding 23">
            <a:extLst>
              <a:ext uri="{FF2B5EF4-FFF2-40B4-BE49-F238E27FC236}">
                <a16:creationId xmlns:a16="http://schemas.microsoft.com/office/drawing/2014/main" id="{C9FB1E1B-6541-408F-9084-4FFF95AD1DB9}"/>
              </a:ext>
            </a:extLst>
          </p:cNvPr>
          <p:cNvPicPr>
            <a:picLocks noChangeAspect="1"/>
          </p:cNvPicPr>
          <p:nvPr/>
        </p:nvPicPr>
        <p:blipFill>
          <a:blip r:embed="rId5"/>
          <a:stretch>
            <a:fillRect/>
          </a:stretch>
        </p:blipFill>
        <p:spPr>
          <a:xfrm>
            <a:off x="9729506" y="5203143"/>
            <a:ext cx="720703" cy="936913"/>
          </a:xfrm>
          <a:prstGeom prst="rect">
            <a:avLst/>
          </a:prstGeom>
        </p:spPr>
      </p:pic>
      <p:pic>
        <p:nvPicPr>
          <p:cNvPr id="25" name="Afbeelding 24">
            <a:extLst>
              <a:ext uri="{FF2B5EF4-FFF2-40B4-BE49-F238E27FC236}">
                <a16:creationId xmlns:a16="http://schemas.microsoft.com/office/drawing/2014/main" id="{ACE4414E-3639-4725-A910-214F591B48CA}"/>
              </a:ext>
            </a:extLst>
          </p:cNvPr>
          <p:cNvPicPr>
            <a:picLocks noChangeAspect="1"/>
          </p:cNvPicPr>
          <p:nvPr/>
        </p:nvPicPr>
        <p:blipFill>
          <a:blip r:embed="rId7"/>
          <a:stretch>
            <a:fillRect/>
          </a:stretch>
        </p:blipFill>
        <p:spPr>
          <a:xfrm>
            <a:off x="8461174" y="5253913"/>
            <a:ext cx="725487" cy="932769"/>
          </a:xfrm>
          <a:prstGeom prst="rect">
            <a:avLst/>
          </a:prstGeom>
        </p:spPr>
      </p:pic>
      <p:pic>
        <p:nvPicPr>
          <p:cNvPr id="26" name="Afbeelding 25">
            <a:extLst>
              <a:ext uri="{FF2B5EF4-FFF2-40B4-BE49-F238E27FC236}">
                <a16:creationId xmlns:a16="http://schemas.microsoft.com/office/drawing/2014/main" id="{795BDA03-CF00-49E3-80F5-A333B16DD649}"/>
              </a:ext>
            </a:extLst>
          </p:cNvPr>
          <p:cNvPicPr>
            <a:picLocks noChangeAspect="1"/>
          </p:cNvPicPr>
          <p:nvPr/>
        </p:nvPicPr>
        <p:blipFill>
          <a:blip r:embed="rId7"/>
          <a:stretch>
            <a:fillRect/>
          </a:stretch>
        </p:blipFill>
        <p:spPr>
          <a:xfrm>
            <a:off x="7479240" y="5170404"/>
            <a:ext cx="725487" cy="932769"/>
          </a:xfrm>
          <a:prstGeom prst="rect">
            <a:avLst/>
          </a:prstGeom>
        </p:spPr>
      </p:pic>
      <p:pic>
        <p:nvPicPr>
          <p:cNvPr id="27" name="Afbeelding 26">
            <a:extLst>
              <a:ext uri="{FF2B5EF4-FFF2-40B4-BE49-F238E27FC236}">
                <a16:creationId xmlns:a16="http://schemas.microsoft.com/office/drawing/2014/main" id="{479D63BE-897D-4997-91FE-FCC03BDF921E}"/>
              </a:ext>
            </a:extLst>
          </p:cNvPr>
          <p:cNvPicPr>
            <a:picLocks noChangeAspect="1"/>
          </p:cNvPicPr>
          <p:nvPr/>
        </p:nvPicPr>
        <p:blipFill>
          <a:blip r:embed="rId7"/>
          <a:stretch>
            <a:fillRect/>
          </a:stretch>
        </p:blipFill>
        <p:spPr>
          <a:xfrm>
            <a:off x="6646334" y="5170405"/>
            <a:ext cx="725487" cy="932769"/>
          </a:xfrm>
          <a:prstGeom prst="rect">
            <a:avLst/>
          </a:prstGeom>
        </p:spPr>
      </p:pic>
    </p:spTree>
    <p:extLst>
      <p:ext uri="{BB962C8B-B14F-4D97-AF65-F5344CB8AC3E}">
        <p14:creationId xmlns:p14="http://schemas.microsoft.com/office/powerpoint/2010/main" val="364455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547582-9577-434B-B324-3E7C679D11BB}"/>
              </a:ext>
            </a:extLst>
          </p:cNvPr>
          <p:cNvSpPr>
            <a:spLocks noGrp="1"/>
          </p:cNvSpPr>
          <p:nvPr>
            <p:ph type="title"/>
          </p:nvPr>
        </p:nvSpPr>
        <p:spPr/>
        <p:txBody>
          <a:bodyPr/>
          <a:lstStyle/>
          <a:p>
            <a:endParaRPr lang="nl-NL" dirty="0"/>
          </a:p>
        </p:txBody>
      </p:sp>
      <p:pic>
        <p:nvPicPr>
          <p:cNvPr id="8" name="Tijdelijke aanduiding voor inhoud 7">
            <a:extLst>
              <a:ext uri="{FF2B5EF4-FFF2-40B4-BE49-F238E27FC236}">
                <a16:creationId xmlns:a16="http://schemas.microsoft.com/office/drawing/2014/main" id="{12231DEC-42EE-4CA8-A67D-4A79E6F0D9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7906" y="641350"/>
            <a:ext cx="8096937" cy="5737758"/>
          </a:xfrm>
        </p:spPr>
      </p:pic>
      <p:sp>
        <p:nvSpPr>
          <p:cNvPr id="4" name="Tijdelijke aanduiding voor datum 3">
            <a:extLst>
              <a:ext uri="{FF2B5EF4-FFF2-40B4-BE49-F238E27FC236}">
                <a16:creationId xmlns:a16="http://schemas.microsoft.com/office/drawing/2014/main" id="{5E759E4D-77BA-481A-96FF-9447E9465306}"/>
              </a:ext>
            </a:extLst>
          </p:cNvPr>
          <p:cNvSpPr>
            <a:spLocks noGrp="1"/>
          </p:cNvSpPr>
          <p:nvPr>
            <p:ph type="dt" sz="half" idx="10"/>
          </p:nvPr>
        </p:nvSpPr>
        <p:spPr/>
        <p:txBody>
          <a:bodyPr/>
          <a:lstStyle/>
          <a:p>
            <a:fld id="{3F588DAA-D831-44BA-BE37-47C193032063}" type="datetime1">
              <a:rPr lang="nl-NL" smtClean="0"/>
              <a:t>28-3-2023</a:t>
            </a:fld>
            <a:endParaRPr lang="nl-NL" dirty="0"/>
          </a:p>
        </p:txBody>
      </p:sp>
      <p:sp>
        <p:nvSpPr>
          <p:cNvPr id="5" name="Tijdelijke aanduiding voor voettekst 4">
            <a:extLst>
              <a:ext uri="{FF2B5EF4-FFF2-40B4-BE49-F238E27FC236}">
                <a16:creationId xmlns:a16="http://schemas.microsoft.com/office/drawing/2014/main" id="{8D63700F-8E28-438F-A122-B74FDA5098AB}"/>
              </a:ext>
            </a:extLst>
          </p:cNvPr>
          <p:cNvSpPr>
            <a:spLocks noGrp="1"/>
          </p:cNvSpPr>
          <p:nvPr>
            <p:ph type="ftr" sz="quarter" idx="11"/>
          </p:nvPr>
        </p:nvSpPr>
        <p:spPr/>
        <p:txBody>
          <a:bodyPr/>
          <a:lstStyle/>
          <a:p>
            <a:r>
              <a:rPr lang="nl-NL"/>
              <a:t>Via Invoegen | Koptekst en voettekst kunt u de tekst wijzigen</a:t>
            </a:r>
            <a:endParaRPr lang="nl-NL" dirty="0"/>
          </a:p>
        </p:txBody>
      </p:sp>
      <p:sp>
        <p:nvSpPr>
          <p:cNvPr id="6" name="Tijdelijke aanduiding voor dianummer 5">
            <a:extLst>
              <a:ext uri="{FF2B5EF4-FFF2-40B4-BE49-F238E27FC236}">
                <a16:creationId xmlns:a16="http://schemas.microsoft.com/office/drawing/2014/main" id="{BBB7620A-EE9E-49EE-AC8D-12C8A05BCD93}"/>
              </a:ext>
            </a:extLst>
          </p:cNvPr>
          <p:cNvSpPr>
            <a:spLocks noGrp="1"/>
          </p:cNvSpPr>
          <p:nvPr>
            <p:ph type="sldNum" sz="quarter" idx="12"/>
          </p:nvPr>
        </p:nvSpPr>
        <p:spPr/>
        <p:txBody>
          <a:bodyPr/>
          <a:lstStyle/>
          <a:p>
            <a:pPr algn="l"/>
            <a:r>
              <a:rPr lang="nl-NL"/>
              <a:t>| </a:t>
            </a:r>
            <a:fld id="{6C885DEC-5AE5-4403-A92E-278225061E43}" type="slidenum">
              <a:rPr lang="nl-NL" smtClean="0"/>
              <a:pPr algn="l"/>
              <a:t>15</a:t>
            </a:fld>
            <a:endParaRPr lang="nl-NL" dirty="0"/>
          </a:p>
        </p:txBody>
      </p:sp>
    </p:spTree>
    <p:extLst>
      <p:ext uri="{BB962C8B-B14F-4D97-AF65-F5344CB8AC3E}">
        <p14:creationId xmlns:p14="http://schemas.microsoft.com/office/powerpoint/2010/main" val="3357787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noRot="1" noMove="1" noResize="1" noEditPoints="1" noChangeShapeType="1"/>
          </p:cNvSpPr>
          <p:nvPr>
            <p:ph sz="quarter" idx="13"/>
          </p:nvPr>
        </p:nvSpPr>
        <p:spPr bwMode="gray"/>
        <p:txBody>
          <a:bodyPr/>
          <a:lstStyle/>
          <a:p>
            <a:pPr lvl="8"/>
            <a:endParaRPr lang="nl-NL" noProof="1"/>
          </a:p>
          <a:p>
            <a:pPr lvl="8"/>
            <a:r>
              <a:rPr lang="nl-NL" noProof="1"/>
              <a:t>TEKST</a:t>
            </a:r>
          </a:p>
          <a:p>
            <a:pPr marL="457200" lvl="8" indent="-457200">
              <a:buFont typeface="Wingdings" panose="05000000000000000000" pitchFamily="2" charset="2"/>
              <a:buChar char="q"/>
            </a:pPr>
            <a:r>
              <a:rPr lang="nl-NL" sz="2800" b="1" noProof="1"/>
              <a:t>Tijd</a:t>
            </a:r>
          </a:p>
          <a:p>
            <a:pPr marL="457200" lvl="8" indent="-457200">
              <a:buFont typeface="Wingdings" panose="05000000000000000000" pitchFamily="2" charset="2"/>
              <a:buChar char="q"/>
            </a:pPr>
            <a:r>
              <a:rPr lang="nl-NL" sz="2800" b="1" noProof="1"/>
              <a:t>Middelen</a:t>
            </a:r>
          </a:p>
          <a:p>
            <a:pPr marL="457200" lvl="8" indent="-457200">
              <a:buFont typeface="Wingdings" panose="05000000000000000000" pitchFamily="2" charset="2"/>
              <a:buChar char="q"/>
            </a:pPr>
            <a:r>
              <a:rPr lang="nl-NL" sz="2800" b="1" noProof="1"/>
              <a:t>Stress</a:t>
            </a:r>
          </a:p>
          <a:p>
            <a:pPr marL="457200" lvl="8" indent="-457200">
              <a:buFont typeface="Wingdings" panose="05000000000000000000" pitchFamily="2" charset="2"/>
              <a:buChar char="q"/>
            </a:pPr>
            <a:r>
              <a:rPr lang="nl-NL" sz="2800" b="1" noProof="1"/>
              <a:t>Trek!</a:t>
            </a:r>
          </a:p>
          <a:p>
            <a:pPr marL="457200" lvl="8" indent="-457200">
              <a:buFont typeface="Wingdings" panose="05000000000000000000" pitchFamily="2" charset="2"/>
              <a:buChar char="q"/>
            </a:pPr>
            <a:r>
              <a:rPr lang="nl-NL" sz="2800" b="1" noProof="1"/>
              <a:t>Doenvermogen</a:t>
            </a:r>
          </a:p>
        </p:txBody>
      </p:sp>
      <p:sp>
        <p:nvSpPr>
          <p:cNvPr id="11" name="Tijdelijke aanduiding voor inhoud 10">
            <a:extLst>
              <a:ext uri="{FF2B5EF4-FFF2-40B4-BE49-F238E27FC236}">
                <a16:creationId xmlns:a16="http://schemas.microsoft.com/office/drawing/2014/main" id="{34C5E942-BC21-4D5B-A17E-395D0BC2B6CB}"/>
              </a:ext>
            </a:extLst>
          </p:cNvPr>
          <p:cNvSpPr>
            <a:spLocks noGrp="1"/>
          </p:cNvSpPr>
          <p:nvPr>
            <p:ph sz="quarter" idx="14"/>
          </p:nvPr>
        </p:nvSpPr>
        <p:spPr/>
        <p:txBody>
          <a:bodyPr/>
          <a:lstStyle/>
          <a:p>
            <a:endParaRPr lang="nl-NL"/>
          </a:p>
        </p:txBody>
      </p:sp>
      <p:sp>
        <p:nvSpPr>
          <p:cNvPr id="4" name="Date Placeholder 3"/>
          <p:cNvSpPr>
            <a:spLocks noGrp="1" noRot="1" noMove="1" noResize="1" noEditPoints="1" noChangeShapeType="1"/>
          </p:cNvSpPr>
          <p:nvPr>
            <p:ph type="dt" sz="half" idx="15"/>
          </p:nvPr>
        </p:nvSpPr>
        <p:spPr/>
        <p:txBody>
          <a:bodyPr/>
          <a:lstStyle/>
          <a:p>
            <a:pPr defTabSz="1219170"/>
            <a:fld id="{1D0A2750-E82B-418C-A8AF-8E18DFD30723}" type="datetime1">
              <a:rPr lang="nl-NL">
                <a:solidFill>
                  <a:srgbClr val="BEBEBE"/>
                </a:solidFill>
                <a:latin typeface="Corbel"/>
              </a:rPr>
              <a:pPr defTabSz="1219170"/>
              <a:t>28-3-2023</a:t>
            </a:fld>
            <a:endParaRPr lang="nl-NL" dirty="0">
              <a:solidFill>
                <a:srgbClr val="BEBEBE"/>
              </a:solidFill>
              <a:latin typeface="Corbel"/>
            </a:endParaRPr>
          </a:p>
        </p:txBody>
      </p:sp>
      <p:sp>
        <p:nvSpPr>
          <p:cNvPr id="5" name="Footer Placeholder 4"/>
          <p:cNvSpPr>
            <a:spLocks noGrp="1" noRot="1" noMove="1" noResize="1" noEditPoints="1" noChangeShapeType="1"/>
          </p:cNvSpPr>
          <p:nvPr>
            <p:ph type="ftr" sz="quarter" idx="16"/>
          </p:nvPr>
        </p:nvSpPr>
        <p:spPr/>
        <p:txBody>
          <a:bodyPr/>
          <a:lstStyle/>
          <a:p>
            <a:pPr defTabSz="1219170"/>
            <a:r>
              <a:rPr lang="nl-NL" dirty="0">
                <a:solidFill>
                  <a:srgbClr val="BEBEBE"/>
                </a:solidFill>
                <a:latin typeface="Corbel"/>
              </a:rPr>
              <a:t>Gezonde en Kansrijke Start</a:t>
            </a:r>
          </a:p>
        </p:txBody>
      </p:sp>
      <p:sp>
        <p:nvSpPr>
          <p:cNvPr id="6" name="Slide Number Placeholder 5"/>
          <p:cNvSpPr>
            <a:spLocks noGrp="1" noRot="1" noMove="1" noResize="1" noEditPoints="1" noChangeShapeType="1"/>
          </p:cNvSpPr>
          <p:nvPr>
            <p:ph type="sldNum" sz="quarter" idx="17"/>
          </p:nvPr>
        </p:nvSpPr>
        <p:spPr/>
        <p:txBody>
          <a:bodyPr/>
          <a:lstStyle/>
          <a:p>
            <a:pPr algn="l" defTabSz="1219170"/>
            <a:r>
              <a:rPr lang="nl-NL">
                <a:solidFill>
                  <a:srgbClr val="BEBEBE"/>
                </a:solidFill>
                <a:latin typeface="Corbel"/>
              </a:rPr>
              <a:t>| </a:t>
            </a:r>
            <a:fld id="{6C885DEC-5AE5-4403-A92E-278225061E43}" type="slidenum">
              <a:rPr lang="nl-NL">
                <a:solidFill>
                  <a:srgbClr val="BEBEBE"/>
                </a:solidFill>
                <a:latin typeface="Corbel"/>
              </a:rPr>
              <a:pPr algn="l" defTabSz="1219170"/>
              <a:t>16</a:t>
            </a:fld>
            <a:endParaRPr lang="nl-NL" dirty="0">
              <a:solidFill>
                <a:srgbClr val="BEBEBE"/>
              </a:solidFill>
              <a:latin typeface="Corbel"/>
            </a:endParaRPr>
          </a:p>
        </p:txBody>
      </p:sp>
      <p:sp>
        <p:nvSpPr>
          <p:cNvPr id="2" name="Titel 1"/>
          <p:cNvSpPr>
            <a:spLocks noGrp="1" noRot="1" noMove="1" noResize="1" noEditPoints="1" noChangeShapeType="1"/>
          </p:cNvSpPr>
          <p:nvPr>
            <p:ph type="title"/>
          </p:nvPr>
        </p:nvSpPr>
        <p:spPr bwMode="gray"/>
        <p:txBody>
          <a:bodyPr/>
          <a:lstStyle/>
          <a:p>
            <a:r>
              <a:rPr lang="nl-NL" noProof="1"/>
              <a:t>Serious game :</a:t>
            </a:r>
            <a:br>
              <a:rPr lang="nl-NL" noProof="1"/>
            </a:br>
            <a:r>
              <a:rPr lang="nl-NL" noProof="1"/>
              <a:t>Inleven in bestaans(on)zekerheid?</a:t>
            </a:r>
          </a:p>
        </p:txBody>
      </p:sp>
      <p:pic>
        <p:nvPicPr>
          <p:cNvPr id="7" name="Afbeelding 6" descr="knoppen inspringen.png"/>
          <p:cNvPicPr>
            <a:picLocks noSelect="1" noChangeAspect="1"/>
          </p:cNvPicPr>
          <p:nvPr/>
        </p:nvPicPr>
        <p:blipFill>
          <a:blip r:embed="rId3"/>
          <a:stretch>
            <a:fillRect/>
          </a:stretch>
        </p:blipFill>
        <p:spPr bwMode="gray">
          <a:xfrm>
            <a:off x="4758823" y="5650785"/>
            <a:ext cx="698500" cy="285751"/>
          </a:xfrm>
          <a:prstGeom prst="rect">
            <a:avLst/>
          </a:prstGeom>
        </p:spPr>
      </p:pic>
      <p:pic>
        <p:nvPicPr>
          <p:cNvPr id="9" name="Afbeelding 8">
            <a:extLst>
              <a:ext uri="{FF2B5EF4-FFF2-40B4-BE49-F238E27FC236}">
                <a16:creationId xmlns:a16="http://schemas.microsoft.com/office/drawing/2014/main" id="{926B4850-B576-2395-E592-39B53C95E1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796" y="169778"/>
            <a:ext cx="2432781" cy="1596295"/>
          </a:xfrm>
          <a:prstGeom prst="rect">
            <a:avLst/>
          </a:prstGeom>
        </p:spPr>
      </p:pic>
      <p:pic>
        <p:nvPicPr>
          <p:cNvPr id="8" name="Afbeelding 7">
            <a:extLst>
              <a:ext uri="{FF2B5EF4-FFF2-40B4-BE49-F238E27FC236}">
                <a16:creationId xmlns:a16="http://schemas.microsoft.com/office/drawing/2014/main" id="{E8BDA359-86FD-4F29-AC34-80CB8B29E7F1}"/>
              </a:ext>
            </a:extLst>
          </p:cNvPr>
          <p:cNvPicPr>
            <a:picLocks noChangeAspect="1"/>
          </p:cNvPicPr>
          <p:nvPr/>
        </p:nvPicPr>
        <p:blipFill>
          <a:blip r:embed="rId5"/>
          <a:stretch>
            <a:fillRect/>
          </a:stretch>
        </p:blipFill>
        <p:spPr>
          <a:xfrm>
            <a:off x="7832035" y="3673860"/>
            <a:ext cx="4493665" cy="3184140"/>
          </a:xfrm>
          <a:prstGeom prst="rect">
            <a:avLst/>
          </a:prstGeom>
        </p:spPr>
      </p:pic>
    </p:spTree>
    <p:extLst>
      <p:ext uri="{BB962C8B-B14F-4D97-AF65-F5344CB8AC3E}">
        <p14:creationId xmlns:p14="http://schemas.microsoft.com/office/powerpoint/2010/main" val="1531240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noRot="1" noMove="1" noResize="1" noEditPoints="1" noChangeShapeType="1"/>
          </p:cNvSpPr>
          <p:nvPr>
            <p:ph type="title"/>
          </p:nvPr>
        </p:nvSpPr>
        <p:spPr bwMode="gray">
          <a:xfrm>
            <a:off x="918799" y="1172872"/>
            <a:ext cx="10800000" cy="1296000"/>
          </a:xfrm>
        </p:spPr>
        <p:txBody>
          <a:bodyPr/>
          <a:lstStyle/>
          <a:p>
            <a:r>
              <a:rPr lang="nl-NL" noProof="1"/>
              <a:t>Serious Game Bestaanszekerheid in de eerste 1000 dagen</a:t>
            </a:r>
          </a:p>
        </p:txBody>
      </p:sp>
      <p:sp>
        <p:nvSpPr>
          <p:cNvPr id="3" name="Tijdelijke aanduiding voor inhoud 2"/>
          <p:cNvSpPr>
            <a:spLocks noGrp="1" noRot="1" noMove="1" noResize="1" noEditPoints="1" noChangeShapeType="1"/>
          </p:cNvSpPr>
          <p:nvPr>
            <p:ph idx="1"/>
          </p:nvPr>
        </p:nvSpPr>
        <p:spPr bwMode="gray">
          <a:xfrm>
            <a:off x="918799" y="1721970"/>
            <a:ext cx="10800000" cy="2787175"/>
          </a:xfrm>
        </p:spPr>
        <p:txBody>
          <a:bodyPr/>
          <a:lstStyle/>
          <a:p>
            <a:pPr lvl="8"/>
            <a:endParaRPr lang="nl-NL" noProof="1"/>
          </a:p>
          <a:p>
            <a:pPr lvl="8"/>
            <a:endParaRPr lang="nl-NL" noProof="1"/>
          </a:p>
        </p:txBody>
      </p:sp>
      <p:pic>
        <p:nvPicPr>
          <p:cNvPr id="7" name="Afbeelding 6" descr="knoppen inspringen.png"/>
          <p:cNvPicPr>
            <a:picLocks noSelect="1" noChangeAspect="1"/>
          </p:cNvPicPr>
          <p:nvPr/>
        </p:nvPicPr>
        <p:blipFill>
          <a:blip r:embed="rId3"/>
          <a:stretch>
            <a:fillRect/>
          </a:stretch>
        </p:blipFill>
        <p:spPr bwMode="gray">
          <a:xfrm>
            <a:off x="4758823" y="5650785"/>
            <a:ext cx="698500" cy="285751"/>
          </a:xfrm>
          <a:prstGeom prst="rect">
            <a:avLst/>
          </a:prstGeom>
        </p:spPr>
      </p:pic>
      <p:sp>
        <p:nvSpPr>
          <p:cNvPr id="4" name="Date Placeholder 3"/>
          <p:cNvSpPr>
            <a:spLocks noGrp="1" noRot="1" noMove="1" noResize="1" noEditPoints="1" noChangeShapeType="1"/>
          </p:cNvSpPr>
          <p:nvPr>
            <p:ph type="dt" sz="half" idx="10"/>
          </p:nvPr>
        </p:nvSpPr>
        <p:spPr/>
        <p:txBody>
          <a:bodyPr/>
          <a:lstStyle/>
          <a:p>
            <a:pPr defTabSz="1219170"/>
            <a:fld id="{1D0A2750-E82B-418C-A8AF-8E18DFD30723}" type="datetime1">
              <a:rPr lang="nl-NL">
                <a:solidFill>
                  <a:srgbClr val="BEBEBE"/>
                </a:solidFill>
                <a:latin typeface="Corbel"/>
              </a:rPr>
              <a:pPr defTabSz="1219170"/>
              <a:t>28-3-2023</a:t>
            </a:fld>
            <a:endParaRPr lang="nl-NL" dirty="0">
              <a:solidFill>
                <a:srgbClr val="BEBEBE"/>
              </a:solidFill>
              <a:latin typeface="Corbel"/>
            </a:endParaRPr>
          </a:p>
        </p:txBody>
      </p:sp>
      <p:sp>
        <p:nvSpPr>
          <p:cNvPr id="5" name="Footer Placeholder 4"/>
          <p:cNvSpPr>
            <a:spLocks noGrp="1" noRot="1" noMove="1" noResize="1" noEditPoints="1" noChangeShapeType="1"/>
          </p:cNvSpPr>
          <p:nvPr>
            <p:ph type="ftr" sz="quarter" idx="11"/>
          </p:nvPr>
        </p:nvSpPr>
        <p:spPr/>
        <p:txBody>
          <a:bodyPr/>
          <a:lstStyle/>
          <a:p>
            <a:pPr defTabSz="1219170"/>
            <a:r>
              <a:rPr lang="nl-NL" dirty="0">
                <a:solidFill>
                  <a:srgbClr val="BEBEBE"/>
                </a:solidFill>
                <a:latin typeface="Corbel"/>
              </a:rPr>
              <a:t>Gezonde en Kansrijke Start</a:t>
            </a:r>
          </a:p>
        </p:txBody>
      </p:sp>
      <p:sp>
        <p:nvSpPr>
          <p:cNvPr id="6" name="Slide Number Placeholder 5"/>
          <p:cNvSpPr>
            <a:spLocks noGrp="1" noRot="1" noMove="1" noResize="1" noEditPoints="1" noChangeShapeType="1"/>
          </p:cNvSpPr>
          <p:nvPr>
            <p:ph type="sldNum" sz="quarter" idx="12"/>
          </p:nvPr>
        </p:nvSpPr>
        <p:spPr/>
        <p:txBody>
          <a:bodyPr/>
          <a:lstStyle/>
          <a:p>
            <a:pPr algn="l" defTabSz="1219170"/>
            <a:r>
              <a:rPr lang="nl-NL">
                <a:solidFill>
                  <a:srgbClr val="BEBEBE"/>
                </a:solidFill>
                <a:latin typeface="Corbel"/>
              </a:rPr>
              <a:t>| </a:t>
            </a:r>
            <a:fld id="{6C885DEC-5AE5-4403-A92E-278225061E43}" type="slidenum">
              <a:rPr lang="nl-NL">
                <a:solidFill>
                  <a:srgbClr val="BEBEBE"/>
                </a:solidFill>
                <a:latin typeface="Corbel"/>
              </a:rPr>
              <a:pPr algn="l" defTabSz="1219170"/>
              <a:t>17</a:t>
            </a:fld>
            <a:endParaRPr lang="nl-NL" dirty="0">
              <a:solidFill>
                <a:srgbClr val="BEBEBE"/>
              </a:solidFill>
              <a:latin typeface="Corbel"/>
            </a:endParaRPr>
          </a:p>
        </p:txBody>
      </p:sp>
      <p:pic>
        <p:nvPicPr>
          <p:cNvPr id="8" name="Tijdelijke aanduiding voor inhoud 4">
            <a:extLst>
              <a:ext uri="{FF2B5EF4-FFF2-40B4-BE49-F238E27FC236}">
                <a16:creationId xmlns:a16="http://schemas.microsoft.com/office/drawing/2014/main" id="{2F97AF8F-B643-2162-234E-274B61F768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8251" y="4019684"/>
            <a:ext cx="2232446" cy="2787175"/>
          </a:xfrm>
          <a:prstGeom prst="rect">
            <a:avLst/>
          </a:prstGeom>
        </p:spPr>
      </p:pic>
      <p:pic>
        <p:nvPicPr>
          <p:cNvPr id="10" name="Afbeelding 9">
            <a:extLst>
              <a:ext uri="{FF2B5EF4-FFF2-40B4-BE49-F238E27FC236}">
                <a16:creationId xmlns:a16="http://schemas.microsoft.com/office/drawing/2014/main" id="{2BA4A64E-EE3D-446F-BDDC-D94019831F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848" y="2537366"/>
            <a:ext cx="4572975" cy="3049344"/>
          </a:xfrm>
          <a:prstGeom prst="rect">
            <a:avLst/>
          </a:prstGeom>
        </p:spPr>
      </p:pic>
      <p:pic>
        <p:nvPicPr>
          <p:cNvPr id="14" name="Afbeelding 13">
            <a:extLst>
              <a:ext uri="{FF2B5EF4-FFF2-40B4-BE49-F238E27FC236}">
                <a16:creationId xmlns:a16="http://schemas.microsoft.com/office/drawing/2014/main" id="{05373AEF-46CE-4922-BAE8-EAF00FC766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01956" y="2532947"/>
            <a:ext cx="5428911" cy="3053763"/>
          </a:xfrm>
          <a:prstGeom prst="rect">
            <a:avLst/>
          </a:prstGeom>
        </p:spPr>
      </p:pic>
    </p:spTree>
    <p:extLst>
      <p:ext uri="{BB962C8B-B14F-4D97-AF65-F5344CB8AC3E}">
        <p14:creationId xmlns:p14="http://schemas.microsoft.com/office/powerpoint/2010/main" val="3937506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noRot="1" noMove="1" noResize="1" noEditPoints="1" noChangeShapeType="1"/>
          </p:cNvSpPr>
          <p:nvPr>
            <p:ph type="title"/>
          </p:nvPr>
        </p:nvSpPr>
        <p:spPr bwMode="gray">
          <a:xfrm>
            <a:off x="918799" y="1172872"/>
            <a:ext cx="10800000" cy="1296000"/>
          </a:xfrm>
        </p:spPr>
        <p:txBody>
          <a:bodyPr/>
          <a:lstStyle/>
          <a:p>
            <a:r>
              <a:rPr lang="nl-NL" noProof="1"/>
              <a:t> </a:t>
            </a:r>
          </a:p>
        </p:txBody>
      </p:sp>
      <p:sp>
        <p:nvSpPr>
          <p:cNvPr id="3" name="Tijdelijke aanduiding voor inhoud 2"/>
          <p:cNvSpPr>
            <a:spLocks noGrp="1" noRot="1" noMove="1" noResize="1" noEditPoints="1" noChangeShapeType="1"/>
          </p:cNvSpPr>
          <p:nvPr>
            <p:ph idx="1"/>
          </p:nvPr>
        </p:nvSpPr>
        <p:spPr bwMode="gray">
          <a:xfrm>
            <a:off x="918799" y="1721970"/>
            <a:ext cx="10800000" cy="2787175"/>
          </a:xfrm>
        </p:spPr>
        <p:txBody>
          <a:bodyPr/>
          <a:lstStyle/>
          <a:p>
            <a:pPr lvl="8"/>
            <a:endParaRPr lang="nl-NL" noProof="1"/>
          </a:p>
          <a:p>
            <a:pPr lvl="8"/>
            <a:endParaRPr lang="nl-NL" noProof="1"/>
          </a:p>
        </p:txBody>
      </p:sp>
      <p:pic>
        <p:nvPicPr>
          <p:cNvPr id="7" name="Afbeelding 6" descr="knoppen inspringen.png"/>
          <p:cNvPicPr>
            <a:picLocks noSelect="1" noChangeAspect="1"/>
          </p:cNvPicPr>
          <p:nvPr/>
        </p:nvPicPr>
        <p:blipFill>
          <a:blip r:embed="rId3"/>
          <a:stretch>
            <a:fillRect/>
          </a:stretch>
        </p:blipFill>
        <p:spPr bwMode="gray">
          <a:xfrm>
            <a:off x="4758823" y="5650785"/>
            <a:ext cx="698500" cy="285751"/>
          </a:xfrm>
          <a:prstGeom prst="rect">
            <a:avLst/>
          </a:prstGeom>
        </p:spPr>
      </p:pic>
      <p:sp>
        <p:nvSpPr>
          <p:cNvPr id="4" name="Date Placeholder 3"/>
          <p:cNvSpPr>
            <a:spLocks noGrp="1" noRot="1" noMove="1" noResize="1" noEditPoints="1" noChangeShapeType="1"/>
          </p:cNvSpPr>
          <p:nvPr>
            <p:ph type="dt" sz="half" idx="10"/>
          </p:nvPr>
        </p:nvSpPr>
        <p:spPr/>
        <p:txBody>
          <a:bodyPr/>
          <a:lstStyle/>
          <a:p>
            <a:pPr defTabSz="1219170"/>
            <a:fld id="{1D0A2750-E82B-418C-A8AF-8E18DFD30723}" type="datetime1">
              <a:rPr lang="nl-NL">
                <a:solidFill>
                  <a:srgbClr val="BEBEBE"/>
                </a:solidFill>
                <a:latin typeface="Corbel"/>
              </a:rPr>
              <a:pPr defTabSz="1219170"/>
              <a:t>28-3-2023</a:t>
            </a:fld>
            <a:endParaRPr lang="nl-NL" dirty="0">
              <a:solidFill>
                <a:srgbClr val="BEBEBE"/>
              </a:solidFill>
              <a:latin typeface="Corbel"/>
            </a:endParaRPr>
          </a:p>
        </p:txBody>
      </p:sp>
      <p:sp>
        <p:nvSpPr>
          <p:cNvPr id="5" name="Footer Placeholder 4"/>
          <p:cNvSpPr>
            <a:spLocks noGrp="1" noRot="1" noMove="1" noResize="1" noEditPoints="1" noChangeShapeType="1"/>
          </p:cNvSpPr>
          <p:nvPr>
            <p:ph type="ftr" sz="quarter" idx="11"/>
          </p:nvPr>
        </p:nvSpPr>
        <p:spPr/>
        <p:txBody>
          <a:bodyPr/>
          <a:lstStyle/>
          <a:p>
            <a:pPr defTabSz="1219170"/>
            <a:r>
              <a:rPr lang="nl-NL" dirty="0">
                <a:solidFill>
                  <a:srgbClr val="BEBEBE"/>
                </a:solidFill>
                <a:latin typeface="Corbel"/>
              </a:rPr>
              <a:t>Gezonde en Kansrijke Start</a:t>
            </a:r>
          </a:p>
        </p:txBody>
      </p:sp>
      <p:sp>
        <p:nvSpPr>
          <p:cNvPr id="6" name="Slide Number Placeholder 5"/>
          <p:cNvSpPr>
            <a:spLocks noGrp="1" noRot="1" noMove="1" noResize="1" noEditPoints="1" noChangeShapeType="1"/>
          </p:cNvSpPr>
          <p:nvPr>
            <p:ph type="sldNum" sz="quarter" idx="12"/>
          </p:nvPr>
        </p:nvSpPr>
        <p:spPr/>
        <p:txBody>
          <a:bodyPr/>
          <a:lstStyle/>
          <a:p>
            <a:pPr algn="l" defTabSz="1219170"/>
            <a:r>
              <a:rPr lang="nl-NL">
                <a:solidFill>
                  <a:srgbClr val="BEBEBE"/>
                </a:solidFill>
                <a:latin typeface="Corbel"/>
              </a:rPr>
              <a:t>| </a:t>
            </a:r>
            <a:fld id="{6C885DEC-5AE5-4403-A92E-278225061E43}" type="slidenum">
              <a:rPr lang="nl-NL">
                <a:solidFill>
                  <a:srgbClr val="BEBEBE"/>
                </a:solidFill>
                <a:latin typeface="Corbel"/>
              </a:rPr>
              <a:pPr algn="l" defTabSz="1219170"/>
              <a:t>18</a:t>
            </a:fld>
            <a:endParaRPr lang="nl-NL" dirty="0">
              <a:solidFill>
                <a:srgbClr val="BEBEBE"/>
              </a:solidFill>
              <a:latin typeface="Corbel"/>
            </a:endParaRPr>
          </a:p>
        </p:txBody>
      </p:sp>
      <p:pic>
        <p:nvPicPr>
          <p:cNvPr id="12" name="Afbeelding 11">
            <a:extLst>
              <a:ext uri="{FF2B5EF4-FFF2-40B4-BE49-F238E27FC236}">
                <a16:creationId xmlns:a16="http://schemas.microsoft.com/office/drawing/2014/main" id="{116B3FE2-C65E-4682-873E-445AAE2D53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592" y="3513419"/>
            <a:ext cx="4677316" cy="3118919"/>
          </a:xfrm>
          <a:prstGeom prst="rect">
            <a:avLst/>
          </a:prstGeom>
        </p:spPr>
      </p:pic>
      <p:pic>
        <p:nvPicPr>
          <p:cNvPr id="16" name="Afbeelding 15">
            <a:extLst>
              <a:ext uri="{FF2B5EF4-FFF2-40B4-BE49-F238E27FC236}">
                <a16:creationId xmlns:a16="http://schemas.microsoft.com/office/drawing/2014/main" id="{2EAEAA57-547D-4856-B392-64E1F64DBC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1172" y="187773"/>
            <a:ext cx="4677316" cy="3118919"/>
          </a:xfrm>
          <a:prstGeom prst="rect">
            <a:avLst/>
          </a:prstGeom>
        </p:spPr>
      </p:pic>
      <p:pic>
        <p:nvPicPr>
          <p:cNvPr id="18" name="Afbeelding 17">
            <a:extLst>
              <a:ext uri="{FF2B5EF4-FFF2-40B4-BE49-F238E27FC236}">
                <a16:creationId xmlns:a16="http://schemas.microsoft.com/office/drawing/2014/main" id="{1B40C0D8-424F-4C63-B4A1-7D92E382FD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71172" y="3491463"/>
            <a:ext cx="4767062" cy="3178764"/>
          </a:xfrm>
          <a:prstGeom prst="rect">
            <a:avLst/>
          </a:prstGeom>
        </p:spPr>
      </p:pic>
      <p:pic>
        <p:nvPicPr>
          <p:cNvPr id="19" name="Afbeelding 18">
            <a:extLst>
              <a:ext uri="{FF2B5EF4-FFF2-40B4-BE49-F238E27FC236}">
                <a16:creationId xmlns:a16="http://schemas.microsoft.com/office/drawing/2014/main" id="{4DE37782-D1AE-44C8-9BCA-5DF0D74B78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3170" y="205523"/>
            <a:ext cx="4596738" cy="3065188"/>
          </a:xfrm>
          <a:prstGeom prst="rect">
            <a:avLst/>
          </a:prstGeom>
        </p:spPr>
      </p:pic>
      <p:pic>
        <p:nvPicPr>
          <p:cNvPr id="9" name="Tijdelijke aanduiding voor inhoud 7">
            <a:extLst>
              <a:ext uri="{FF2B5EF4-FFF2-40B4-BE49-F238E27FC236}">
                <a16:creationId xmlns:a16="http://schemas.microsoft.com/office/drawing/2014/main" id="{AC2CF280-1178-EF6B-BBA4-6D8F4F5F1F7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80934" y="150280"/>
            <a:ext cx="2392763" cy="3156411"/>
          </a:xfrm>
          <a:prstGeom prst="rect">
            <a:avLst/>
          </a:prstGeom>
        </p:spPr>
      </p:pic>
    </p:spTree>
    <p:extLst>
      <p:ext uri="{BB962C8B-B14F-4D97-AF65-F5344CB8AC3E}">
        <p14:creationId xmlns:p14="http://schemas.microsoft.com/office/powerpoint/2010/main" val="3855940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384313" y="2809460"/>
            <a:ext cx="10018644" cy="1249776"/>
          </a:xfrm>
        </p:spPr>
        <p:txBody>
          <a:bodyPr>
            <a:normAutofit fontScale="90000"/>
          </a:bodyPr>
          <a:lstStyle/>
          <a:p>
            <a:pPr algn="l"/>
            <a:r>
              <a:rPr lang="nl-NL" sz="3600" b="1" dirty="0">
                <a:solidFill>
                  <a:srgbClr val="FF0000"/>
                </a:solidFill>
              </a:rPr>
              <a:t>Vragen?</a:t>
            </a:r>
            <a:br>
              <a:rPr lang="nl-NL" sz="3600" b="1" dirty="0">
                <a:solidFill>
                  <a:srgbClr val="FF0000"/>
                </a:solidFill>
              </a:rPr>
            </a:br>
            <a:r>
              <a:rPr lang="nl-NL" sz="3600" b="1" dirty="0">
                <a:solidFill>
                  <a:srgbClr val="FF0000"/>
                </a:solidFill>
              </a:rPr>
              <a:t>Ideeën?</a:t>
            </a:r>
            <a:br>
              <a:rPr lang="nl-NL" sz="3600" b="1" dirty="0">
                <a:solidFill>
                  <a:srgbClr val="FF0000"/>
                </a:solidFill>
              </a:rPr>
            </a:br>
            <a:r>
              <a:rPr lang="nl-NL" sz="3600" b="1" dirty="0">
                <a:solidFill>
                  <a:srgbClr val="FF0000"/>
                </a:solidFill>
              </a:rPr>
              <a:t>Een themabijeenkomst of de </a:t>
            </a:r>
            <a:r>
              <a:rPr lang="nl-NL" sz="3600" b="1" dirty="0" err="1">
                <a:solidFill>
                  <a:srgbClr val="FF0000"/>
                </a:solidFill>
              </a:rPr>
              <a:t>serious</a:t>
            </a:r>
            <a:r>
              <a:rPr lang="nl-NL" sz="3600" b="1" dirty="0">
                <a:solidFill>
                  <a:srgbClr val="FF0000"/>
                </a:solidFill>
              </a:rPr>
              <a:t> game voor je team?</a:t>
            </a:r>
          </a:p>
        </p:txBody>
      </p:sp>
      <p:sp>
        <p:nvSpPr>
          <p:cNvPr id="3" name="Ondertitel 2"/>
          <p:cNvSpPr>
            <a:spLocks noGrp="1"/>
          </p:cNvSpPr>
          <p:nvPr>
            <p:ph type="subTitle" idx="1"/>
          </p:nvPr>
        </p:nvSpPr>
        <p:spPr>
          <a:xfrm>
            <a:off x="384313" y="3919330"/>
            <a:ext cx="10283687" cy="1828800"/>
          </a:xfrm>
        </p:spPr>
        <p:txBody>
          <a:bodyPr>
            <a:normAutofit lnSpcReduction="10000"/>
          </a:bodyPr>
          <a:lstStyle/>
          <a:p>
            <a:pPr algn="l"/>
            <a:endParaRPr lang="nl-NL" dirty="0"/>
          </a:p>
          <a:p>
            <a:pPr algn="l"/>
            <a:r>
              <a:rPr lang="nl-NL" sz="2800" dirty="0"/>
              <a:t>Mail naar gks@amsterdam.nl</a:t>
            </a:r>
          </a:p>
          <a:p>
            <a:pPr algn="l"/>
            <a:r>
              <a:rPr lang="nl-NL" sz="2800" dirty="0"/>
              <a:t>Meer informatie vind je op:</a:t>
            </a:r>
          </a:p>
          <a:p>
            <a:pPr algn="l"/>
            <a:r>
              <a:rPr lang="nl-NL" sz="2800" dirty="0">
                <a:hlinkClick r:id="rId3"/>
              </a:rPr>
              <a:t>www.ggd.amsterdam.nl/gks</a:t>
            </a:r>
            <a:endParaRPr lang="nl-NL" sz="2800" dirty="0"/>
          </a:p>
          <a:p>
            <a:pPr algn="l"/>
            <a:endParaRPr lang="nl-NL" dirty="0"/>
          </a:p>
        </p:txBody>
      </p:sp>
    </p:spTree>
    <p:extLst>
      <p:ext uri="{BB962C8B-B14F-4D97-AF65-F5344CB8AC3E}">
        <p14:creationId xmlns:p14="http://schemas.microsoft.com/office/powerpoint/2010/main" val="1437167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524000" y="1122363"/>
            <a:ext cx="9740348" cy="978286"/>
          </a:xfrm>
        </p:spPr>
        <p:txBody>
          <a:bodyPr>
            <a:normAutofit fontScale="90000"/>
          </a:bodyPr>
          <a:lstStyle/>
          <a:p>
            <a:pPr algn="l"/>
            <a:r>
              <a:rPr lang="nl-NL" sz="3600" b="1" dirty="0" err="1">
                <a:solidFill>
                  <a:srgbClr val="FF0000"/>
                </a:solidFill>
              </a:rPr>
              <a:t>Bestaans</a:t>
            </a:r>
            <a:r>
              <a:rPr lang="nl-NL" sz="3600" b="1" dirty="0">
                <a:solidFill>
                  <a:srgbClr val="FF0000"/>
                </a:solidFill>
              </a:rPr>
              <a:t>(on)zekerheid in de 1</a:t>
            </a:r>
            <a:r>
              <a:rPr lang="nl-NL" sz="3600" b="1" baseline="30000" dirty="0">
                <a:solidFill>
                  <a:srgbClr val="FF0000"/>
                </a:solidFill>
              </a:rPr>
              <a:t>e</a:t>
            </a:r>
            <a:r>
              <a:rPr lang="nl-NL" sz="3600" b="1" dirty="0">
                <a:solidFill>
                  <a:srgbClr val="FF0000"/>
                </a:solidFill>
              </a:rPr>
              <a:t> 1000 dagen van het leven</a:t>
            </a:r>
          </a:p>
        </p:txBody>
      </p:sp>
      <p:sp>
        <p:nvSpPr>
          <p:cNvPr id="3" name="Ondertitel 2"/>
          <p:cNvSpPr>
            <a:spLocks noGrp="1"/>
          </p:cNvSpPr>
          <p:nvPr>
            <p:ph type="subTitle" idx="1"/>
          </p:nvPr>
        </p:nvSpPr>
        <p:spPr>
          <a:xfrm>
            <a:off x="1524000" y="2372139"/>
            <a:ext cx="9144000" cy="2885661"/>
          </a:xfrm>
        </p:spPr>
        <p:txBody>
          <a:bodyPr/>
          <a:lstStyle/>
          <a:p>
            <a:pPr marL="342900" indent="-342900" algn="l">
              <a:buFont typeface="Wingdings" panose="05000000000000000000" pitchFamily="2" charset="2"/>
              <a:buChar char="v"/>
            </a:pPr>
            <a:r>
              <a:rPr lang="nl-NL" dirty="0"/>
              <a:t>Ontwikkeling kind in de 1</a:t>
            </a:r>
            <a:r>
              <a:rPr lang="nl-NL" baseline="30000" dirty="0"/>
              <a:t>e</a:t>
            </a:r>
            <a:r>
              <a:rPr lang="nl-NL" dirty="0"/>
              <a:t> 1000 dagen</a:t>
            </a:r>
          </a:p>
          <a:p>
            <a:pPr marL="342900" indent="-342900" algn="l">
              <a:buFont typeface="Wingdings" panose="05000000000000000000" pitchFamily="2" charset="2"/>
              <a:buChar char="v"/>
            </a:pPr>
            <a:r>
              <a:rPr lang="nl-NL" dirty="0"/>
              <a:t>Invloed van </a:t>
            </a:r>
            <a:r>
              <a:rPr lang="nl-NL" dirty="0" err="1"/>
              <a:t>bestaans</a:t>
            </a:r>
            <a:r>
              <a:rPr lang="nl-NL" dirty="0"/>
              <a:t>(on)zekerheid</a:t>
            </a:r>
          </a:p>
          <a:p>
            <a:pPr marL="342900" indent="-342900" algn="l">
              <a:buFont typeface="Wingdings" panose="05000000000000000000" pitchFamily="2" charset="2"/>
              <a:buChar char="v"/>
            </a:pPr>
            <a:r>
              <a:rPr lang="nl-NL" dirty="0" err="1"/>
              <a:t>Serious</a:t>
            </a:r>
            <a:r>
              <a:rPr lang="nl-NL" dirty="0"/>
              <a:t> game</a:t>
            </a:r>
          </a:p>
          <a:p>
            <a:pPr algn="l"/>
            <a:endParaRPr lang="nl-NL" dirty="0"/>
          </a:p>
        </p:txBody>
      </p:sp>
    </p:spTree>
    <p:extLst>
      <p:ext uri="{BB962C8B-B14F-4D97-AF65-F5344CB8AC3E}">
        <p14:creationId xmlns:p14="http://schemas.microsoft.com/office/powerpoint/2010/main" val="3953448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00352ACF-291A-49E8-A329-576B287CCEBC}"/>
              </a:ext>
            </a:extLst>
          </p:cNvPr>
          <p:cNvPicPr>
            <a:picLocks noChangeAspect="1"/>
          </p:cNvPicPr>
          <p:nvPr/>
        </p:nvPicPr>
        <p:blipFill>
          <a:blip r:embed="rId3"/>
          <a:stretch>
            <a:fillRect/>
          </a:stretch>
        </p:blipFill>
        <p:spPr>
          <a:xfrm>
            <a:off x="706944" y="646834"/>
            <a:ext cx="11223709" cy="3310415"/>
          </a:xfrm>
          <a:prstGeom prst="rect">
            <a:avLst/>
          </a:prstGeom>
        </p:spPr>
      </p:pic>
      <p:sp>
        <p:nvSpPr>
          <p:cNvPr id="3" name="Tijdelijke aanduiding voor inhoud 2">
            <a:extLst>
              <a:ext uri="{FF2B5EF4-FFF2-40B4-BE49-F238E27FC236}">
                <a16:creationId xmlns:a16="http://schemas.microsoft.com/office/drawing/2014/main" id="{1B360E73-601A-4E9D-BC26-1BD3B95523FB}"/>
              </a:ext>
            </a:extLst>
          </p:cNvPr>
          <p:cNvSpPr>
            <a:spLocks noGrp="1"/>
          </p:cNvSpPr>
          <p:nvPr>
            <p:ph idx="1"/>
          </p:nvPr>
        </p:nvSpPr>
        <p:spPr>
          <a:xfrm>
            <a:off x="918799" y="4555958"/>
            <a:ext cx="10800000" cy="1760712"/>
          </a:xfrm>
        </p:spPr>
        <p:txBody>
          <a:bodyPr/>
          <a:lstStyle/>
          <a:p>
            <a:pPr marL="0" indent="0">
              <a:buNone/>
            </a:pPr>
            <a:r>
              <a:rPr lang="nl-NL" sz="2800" b="1" dirty="0">
                <a:solidFill>
                  <a:srgbClr val="0070C0"/>
                </a:solidFill>
              </a:rPr>
              <a:t>De 1</a:t>
            </a:r>
            <a:r>
              <a:rPr lang="nl-NL" sz="2800" b="1" baseline="30000" dirty="0">
                <a:solidFill>
                  <a:srgbClr val="0070C0"/>
                </a:solidFill>
              </a:rPr>
              <a:t>e</a:t>
            </a:r>
            <a:r>
              <a:rPr lang="nl-NL" sz="2800" b="1" dirty="0">
                <a:solidFill>
                  <a:srgbClr val="0070C0"/>
                </a:solidFill>
              </a:rPr>
              <a:t> 1000 dagen van het leven:</a:t>
            </a:r>
          </a:p>
          <a:p>
            <a:pPr marL="0" indent="0">
              <a:buNone/>
            </a:pPr>
            <a:r>
              <a:rPr lang="nl-NL" sz="2800" b="1" dirty="0">
                <a:solidFill>
                  <a:srgbClr val="0070C0"/>
                </a:solidFill>
              </a:rPr>
              <a:t>Van vóór de zwangerschap tot de 2</a:t>
            </a:r>
            <a:r>
              <a:rPr lang="nl-NL" sz="2800" b="1" baseline="30000" dirty="0">
                <a:solidFill>
                  <a:srgbClr val="0070C0"/>
                </a:solidFill>
              </a:rPr>
              <a:t>e</a:t>
            </a:r>
            <a:r>
              <a:rPr lang="nl-NL" sz="2800" b="1" dirty="0">
                <a:solidFill>
                  <a:srgbClr val="0070C0"/>
                </a:solidFill>
              </a:rPr>
              <a:t> verjaardag</a:t>
            </a:r>
          </a:p>
          <a:p>
            <a:endParaRPr lang="nl-NL" dirty="0"/>
          </a:p>
        </p:txBody>
      </p:sp>
      <p:sp>
        <p:nvSpPr>
          <p:cNvPr id="4" name="Tijdelijke aanduiding voor datum 3">
            <a:extLst>
              <a:ext uri="{FF2B5EF4-FFF2-40B4-BE49-F238E27FC236}">
                <a16:creationId xmlns:a16="http://schemas.microsoft.com/office/drawing/2014/main" id="{07994BF5-67A4-4D2C-8BD6-EE44BDFC00F6}"/>
              </a:ext>
            </a:extLst>
          </p:cNvPr>
          <p:cNvSpPr>
            <a:spLocks noGrp="1"/>
          </p:cNvSpPr>
          <p:nvPr>
            <p:ph type="dt" sz="half" idx="10"/>
          </p:nvPr>
        </p:nvSpPr>
        <p:spPr/>
        <p:txBody>
          <a:bodyPr/>
          <a:lstStyle/>
          <a:p>
            <a:fld id="{3F588DAA-D831-44BA-BE37-47C193032063}" type="datetime1">
              <a:rPr lang="nl-NL" smtClean="0"/>
              <a:t>28-3-2023</a:t>
            </a:fld>
            <a:endParaRPr lang="nl-NL" dirty="0"/>
          </a:p>
        </p:txBody>
      </p:sp>
      <p:sp>
        <p:nvSpPr>
          <p:cNvPr id="5" name="Tijdelijke aanduiding voor voettekst 4">
            <a:extLst>
              <a:ext uri="{FF2B5EF4-FFF2-40B4-BE49-F238E27FC236}">
                <a16:creationId xmlns:a16="http://schemas.microsoft.com/office/drawing/2014/main" id="{8C945579-A4BC-4469-BBE9-415E8A2D40D1}"/>
              </a:ext>
            </a:extLst>
          </p:cNvPr>
          <p:cNvSpPr>
            <a:spLocks noGrp="1"/>
          </p:cNvSpPr>
          <p:nvPr>
            <p:ph type="ftr" sz="quarter" idx="11"/>
          </p:nvPr>
        </p:nvSpPr>
        <p:spPr/>
        <p:txBody>
          <a:bodyPr/>
          <a:lstStyle/>
          <a:p>
            <a:r>
              <a:rPr lang="nl-NL"/>
              <a:t>Via Invoegen | Koptekst en voettekst kunt u de tekst wijzigen</a:t>
            </a:r>
            <a:endParaRPr lang="nl-NL" dirty="0"/>
          </a:p>
        </p:txBody>
      </p:sp>
      <p:sp>
        <p:nvSpPr>
          <p:cNvPr id="6" name="Tijdelijke aanduiding voor dianummer 5">
            <a:extLst>
              <a:ext uri="{FF2B5EF4-FFF2-40B4-BE49-F238E27FC236}">
                <a16:creationId xmlns:a16="http://schemas.microsoft.com/office/drawing/2014/main" id="{69E7568B-01A8-4045-90D9-A321667021E0}"/>
              </a:ext>
            </a:extLst>
          </p:cNvPr>
          <p:cNvSpPr>
            <a:spLocks noGrp="1"/>
          </p:cNvSpPr>
          <p:nvPr>
            <p:ph type="sldNum" sz="quarter" idx="12"/>
          </p:nvPr>
        </p:nvSpPr>
        <p:spPr/>
        <p:txBody>
          <a:bodyPr/>
          <a:lstStyle/>
          <a:p>
            <a:pPr algn="l"/>
            <a:r>
              <a:rPr lang="nl-NL"/>
              <a:t>| </a:t>
            </a:r>
            <a:fld id="{6C885DEC-5AE5-4403-A92E-278225061E43}" type="slidenum">
              <a:rPr lang="nl-NL" smtClean="0"/>
              <a:pPr algn="l"/>
              <a:t>3</a:t>
            </a:fld>
            <a:endParaRPr lang="nl-NL" dirty="0"/>
          </a:p>
        </p:txBody>
      </p:sp>
    </p:spTree>
    <p:extLst>
      <p:ext uri="{BB962C8B-B14F-4D97-AF65-F5344CB8AC3E}">
        <p14:creationId xmlns:p14="http://schemas.microsoft.com/office/powerpoint/2010/main" val="1483479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7732A5BE-DB74-AB46-A907-DDF331573182}"/>
              </a:ext>
            </a:extLst>
          </p:cNvPr>
          <p:cNvSpPr/>
          <p:nvPr/>
        </p:nvSpPr>
        <p:spPr>
          <a:xfrm>
            <a:off x="0" y="1864682"/>
            <a:ext cx="12192000" cy="4566948"/>
          </a:xfrm>
          <a:prstGeom prst="rect">
            <a:avLst/>
          </a:prstGeom>
          <a:solidFill>
            <a:srgbClr val="F2F2F2">
              <a:alpha val="6156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tel 9">
            <a:extLst>
              <a:ext uri="{FF2B5EF4-FFF2-40B4-BE49-F238E27FC236}">
                <a16:creationId xmlns:a16="http://schemas.microsoft.com/office/drawing/2014/main" id="{2FFAC59B-1C80-4D43-AA87-28D5C08A549B}"/>
              </a:ext>
            </a:extLst>
          </p:cNvPr>
          <p:cNvSpPr>
            <a:spLocks noGrp="1"/>
          </p:cNvSpPr>
          <p:nvPr>
            <p:ph type="title"/>
          </p:nvPr>
        </p:nvSpPr>
        <p:spPr>
          <a:xfrm>
            <a:off x="260629" y="644913"/>
            <a:ext cx="10512879" cy="522099"/>
          </a:xfrm>
        </p:spPr>
        <p:txBody>
          <a:bodyPr>
            <a:noAutofit/>
          </a:bodyPr>
          <a:lstStyle/>
          <a:p>
            <a:r>
              <a:rPr lang="nl-NL" sz="3200" dirty="0">
                <a:latin typeface="Calibri Light" panose="020F0302020204030204" pitchFamily="34" charset="0"/>
                <a:cs typeface="Calibri Light" panose="020F0302020204030204" pitchFamily="34" charset="0"/>
              </a:rPr>
              <a:t>In geen enkele andere periode </a:t>
            </a:r>
            <a:br>
              <a:rPr lang="nl-NL" sz="3200" dirty="0">
                <a:latin typeface="Calibri Light" panose="020F0302020204030204" pitchFamily="34" charset="0"/>
                <a:cs typeface="Calibri Light" panose="020F0302020204030204" pitchFamily="34" charset="0"/>
              </a:rPr>
            </a:br>
            <a:r>
              <a:rPr lang="nl-NL" sz="3200" dirty="0">
                <a:latin typeface="Calibri Light" panose="020F0302020204030204" pitchFamily="34" charset="0"/>
                <a:cs typeface="Calibri Light" panose="020F0302020204030204" pitchFamily="34" charset="0"/>
              </a:rPr>
              <a:t>worden zoveel </a:t>
            </a:r>
            <a:r>
              <a:rPr lang="nl-NL" sz="3200" b="1" dirty="0">
                <a:latin typeface="Calibri" panose="020F0502020204030204" pitchFamily="34" charset="0"/>
                <a:cs typeface="Calibri" panose="020F0502020204030204" pitchFamily="34" charset="0"/>
              </a:rPr>
              <a:t>mijlpalen</a:t>
            </a:r>
            <a:r>
              <a:rPr lang="nl-NL" sz="3200" dirty="0">
                <a:latin typeface="Calibri Light" panose="020F0302020204030204" pitchFamily="34" charset="0"/>
                <a:cs typeface="Calibri Light" panose="020F0302020204030204" pitchFamily="34" charset="0"/>
              </a:rPr>
              <a:t> bereikt</a:t>
            </a:r>
            <a:br>
              <a:rPr lang="nl-NL" sz="3200" dirty="0">
                <a:latin typeface="Calibri Light" panose="020F0302020204030204" pitchFamily="34" charset="0"/>
                <a:cs typeface="Calibri Light" panose="020F0302020204030204" pitchFamily="34" charset="0"/>
              </a:rPr>
            </a:br>
            <a:endParaRPr lang="nl-NL" sz="3200" dirty="0">
              <a:latin typeface="Calibri Light" panose="020F0302020204030204" pitchFamily="34" charset="0"/>
              <a:cs typeface="Calibri Light" panose="020F0302020204030204" pitchFamily="34" charset="0"/>
            </a:endParaRPr>
          </a:p>
        </p:txBody>
      </p:sp>
      <p:sp>
        <p:nvSpPr>
          <p:cNvPr id="11" name="Tijdelijke aanduiding voor tekst 10">
            <a:extLst>
              <a:ext uri="{FF2B5EF4-FFF2-40B4-BE49-F238E27FC236}">
                <a16:creationId xmlns:a16="http://schemas.microsoft.com/office/drawing/2014/main" id="{6C3CD0A9-D703-4391-B4EE-8B83AF4938B4}"/>
              </a:ext>
            </a:extLst>
          </p:cNvPr>
          <p:cNvSpPr>
            <a:spLocks noGrp="1"/>
          </p:cNvSpPr>
          <p:nvPr>
            <p:ph type="body" sz="quarter" idx="21"/>
          </p:nvPr>
        </p:nvSpPr>
        <p:spPr>
          <a:xfrm>
            <a:off x="96311" y="6388088"/>
            <a:ext cx="5530159" cy="422277"/>
          </a:xfrm>
        </p:spPr>
        <p:txBody>
          <a:bodyPr/>
          <a:lstStyle/>
          <a:p>
            <a:r>
              <a:rPr lang="nl-NL"/>
              <a:t>Bron: TNO Child Care, De 1e 1000 dagen: versterken van de vroege ontwikkeling, augustus 2019</a:t>
            </a:r>
          </a:p>
        </p:txBody>
      </p:sp>
      <p:grpSp>
        <p:nvGrpSpPr>
          <p:cNvPr id="21" name="Groep 20">
            <a:extLst>
              <a:ext uri="{FF2B5EF4-FFF2-40B4-BE49-F238E27FC236}">
                <a16:creationId xmlns:a16="http://schemas.microsoft.com/office/drawing/2014/main" id="{EB440F7E-D6FE-BB44-AB94-C6823FFAB491}"/>
              </a:ext>
            </a:extLst>
          </p:cNvPr>
          <p:cNvGrpSpPr/>
          <p:nvPr/>
        </p:nvGrpSpPr>
        <p:grpSpPr>
          <a:xfrm>
            <a:off x="1183020" y="2147722"/>
            <a:ext cx="8449974" cy="4239293"/>
            <a:chOff x="1183020" y="2035752"/>
            <a:chExt cx="8449974" cy="4239293"/>
          </a:xfrm>
        </p:grpSpPr>
        <p:sp>
          <p:nvSpPr>
            <p:cNvPr id="25" name="Tekstvak 24">
              <a:extLst>
                <a:ext uri="{FF2B5EF4-FFF2-40B4-BE49-F238E27FC236}">
                  <a16:creationId xmlns:a16="http://schemas.microsoft.com/office/drawing/2014/main" id="{94C61CCA-AF0B-4546-AE17-9740ABF49778}"/>
                </a:ext>
              </a:extLst>
            </p:cNvPr>
            <p:cNvSpPr txBox="1"/>
            <p:nvPr/>
          </p:nvSpPr>
          <p:spPr>
            <a:xfrm>
              <a:off x="2222281" y="2141676"/>
              <a:ext cx="914400" cy="914400"/>
            </a:xfrm>
            <a:prstGeom prst="rect">
              <a:avLst/>
            </a:prstGeom>
          </p:spPr>
          <p:txBody>
            <a:bodyPr vert="horz" wrap="none" lIns="90000" tIns="46800" rIns="90000" bIns="46800" rtlCol="0" anchor="ctr">
              <a:noAutofit/>
            </a:bodyPr>
            <a:lstStyle/>
            <a:p>
              <a:r>
                <a:rPr lang="nl-NL">
                  <a:solidFill>
                    <a:schemeClr val="accent1"/>
                  </a:solidFill>
                </a:rPr>
                <a:t>Hersenontwikkeling</a:t>
              </a:r>
            </a:p>
          </p:txBody>
        </p:sp>
        <p:sp>
          <p:nvSpPr>
            <p:cNvPr id="27" name="Tekstvak 26">
              <a:extLst>
                <a:ext uri="{FF2B5EF4-FFF2-40B4-BE49-F238E27FC236}">
                  <a16:creationId xmlns:a16="http://schemas.microsoft.com/office/drawing/2014/main" id="{C3E3C772-EB6B-2E48-B534-0C128D615141}"/>
                </a:ext>
              </a:extLst>
            </p:cNvPr>
            <p:cNvSpPr txBox="1"/>
            <p:nvPr/>
          </p:nvSpPr>
          <p:spPr>
            <a:xfrm>
              <a:off x="7804194" y="2141676"/>
              <a:ext cx="914400" cy="914400"/>
            </a:xfrm>
            <a:prstGeom prst="rect">
              <a:avLst/>
            </a:prstGeom>
          </p:spPr>
          <p:txBody>
            <a:bodyPr vert="horz" wrap="none" lIns="90000" tIns="46800" rIns="90000" bIns="46800" rtlCol="0" anchor="ctr">
              <a:noAutofit/>
            </a:bodyPr>
            <a:lstStyle/>
            <a:p>
              <a:r>
                <a:rPr lang="nl-NL">
                  <a:solidFill>
                    <a:schemeClr val="accent1"/>
                  </a:solidFill>
                </a:rPr>
                <a:t>Fysieke ontwikkeling</a:t>
              </a:r>
            </a:p>
          </p:txBody>
        </p:sp>
        <p:sp>
          <p:nvSpPr>
            <p:cNvPr id="34" name="Tekstvak 33">
              <a:extLst>
                <a:ext uri="{FF2B5EF4-FFF2-40B4-BE49-F238E27FC236}">
                  <a16:creationId xmlns:a16="http://schemas.microsoft.com/office/drawing/2014/main" id="{594B3FD2-468E-854D-8927-90116D368D4A}"/>
                </a:ext>
              </a:extLst>
            </p:cNvPr>
            <p:cNvSpPr txBox="1"/>
            <p:nvPr/>
          </p:nvSpPr>
          <p:spPr>
            <a:xfrm>
              <a:off x="8718594" y="3645333"/>
              <a:ext cx="914400" cy="914400"/>
            </a:xfrm>
            <a:prstGeom prst="rect">
              <a:avLst/>
            </a:prstGeom>
          </p:spPr>
          <p:txBody>
            <a:bodyPr vert="horz" wrap="none" lIns="90000" tIns="46800" rIns="90000" bIns="46800" rtlCol="0" anchor="ctr">
              <a:noAutofit/>
            </a:bodyPr>
            <a:lstStyle/>
            <a:p>
              <a:r>
                <a:rPr lang="nl-NL">
                  <a:solidFill>
                    <a:schemeClr val="accent1"/>
                  </a:solidFill>
                </a:rPr>
                <a:t>Taalontwikkeling</a:t>
              </a:r>
            </a:p>
          </p:txBody>
        </p:sp>
        <p:sp>
          <p:nvSpPr>
            <p:cNvPr id="35" name="Tekstvak 34">
              <a:extLst>
                <a:ext uri="{FF2B5EF4-FFF2-40B4-BE49-F238E27FC236}">
                  <a16:creationId xmlns:a16="http://schemas.microsoft.com/office/drawing/2014/main" id="{363FF25E-E4FE-7B4F-9D54-7F57329497C2}"/>
                </a:ext>
              </a:extLst>
            </p:cNvPr>
            <p:cNvSpPr txBox="1"/>
            <p:nvPr/>
          </p:nvSpPr>
          <p:spPr>
            <a:xfrm>
              <a:off x="1183020" y="5493919"/>
              <a:ext cx="3269391" cy="371513"/>
            </a:xfrm>
            <a:prstGeom prst="rect">
              <a:avLst/>
            </a:prstGeom>
          </p:spPr>
          <p:txBody>
            <a:bodyPr vert="horz" wrap="square" lIns="90000" tIns="46800" rIns="90000" bIns="46800" rtlCol="0" anchor="ctr">
              <a:spAutoFit/>
            </a:bodyPr>
            <a:lstStyle/>
            <a:p>
              <a:r>
                <a:rPr lang="nl-NL">
                  <a:solidFill>
                    <a:schemeClr val="accent1"/>
                  </a:solidFill>
                </a:rPr>
                <a:t>Sociaal-emotionele ontwikkeling</a:t>
              </a:r>
            </a:p>
          </p:txBody>
        </p:sp>
        <p:sp>
          <p:nvSpPr>
            <p:cNvPr id="36" name="Tekstvak 35">
              <a:extLst>
                <a:ext uri="{FF2B5EF4-FFF2-40B4-BE49-F238E27FC236}">
                  <a16:creationId xmlns:a16="http://schemas.microsoft.com/office/drawing/2014/main" id="{940592AC-530F-C343-83CF-3BAA76D2B445}"/>
                </a:ext>
              </a:extLst>
            </p:cNvPr>
            <p:cNvSpPr txBox="1"/>
            <p:nvPr/>
          </p:nvSpPr>
          <p:spPr>
            <a:xfrm>
              <a:off x="7804194" y="5146483"/>
              <a:ext cx="914400" cy="914400"/>
            </a:xfrm>
            <a:prstGeom prst="rect">
              <a:avLst/>
            </a:prstGeom>
          </p:spPr>
          <p:txBody>
            <a:bodyPr vert="horz" wrap="none" lIns="90000" tIns="46800" rIns="90000" bIns="46800" rtlCol="0" anchor="ctr">
              <a:noAutofit/>
            </a:bodyPr>
            <a:lstStyle/>
            <a:p>
              <a:r>
                <a:rPr lang="nl-NL">
                  <a:solidFill>
                    <a:schemeClr val="accent1"/>
                  </a:solidFill>
                </a:rPr>
                <a:t>Mentale ontwikkeling</a:t>
              </a:r>
            </a:p>
          </p:txBody>
        </p:sp>
        <p:sp>
          <p:nvSpPr>
            <p:cNvPr id="37" name="Tekstvak 36">
              <a:extLst>
                <a:ext uri="{FF2B5EF4-FFF2-40B4-BE49-F238E27FC236}">
                  <a16:creationId xmlns:a16="http://schemas.microsoft.com/office/drawing/2014/main" id="{8E8040E1-0E43-9341-9FFA-E8EBFB6A3EDC}"/>
                </a:ext>
              </a:extLst>
            </p:cNvPr>
            <p:cNvSpPr txBox="1"/>
            <p:nvPr/>
          </p:nvSpPr>
          <p:spPr>
            <a:xfrm>
              <a:off x="1799574" y="3656927"/>
              <a:ext cx="914400" cy="914400"/>
            </a:xfrm>
            <a:prstGeom prst="rect">
              <a:avLst/>
            </a:prstGeom>
          </p:spPr>
          <p:txBody>
            <a:bodyPr vert="horz" wrap="none" lIns="90000" tIns="46800" rIns="90000" bIns="46800" rtlCol="0" anchor="ctr">
              <a:noAutofit/>
            </a:bodyPr>
            <a:lstStyle/>
            <a:p>
              <a:r>
                <a:rPr lang="nl-NL">
                  <a:solidFill>
                    <a:schemeClr val="accent1"/>
                  </a:solidFill>
                </a:rPr>
                <a:t>Gezond gewicht</a:t>
              </a:r>
            </a:p>
          </p:txBody>
        </p:sp>
        <p:grpSp>
          <p:nvGrpSpPr>
            <p:cNvPr id="38" name="Groep 37">
              <a:extLst>
                <a:ext uri="{FF2B5EF4-FFF2-40B4-BE49-F238E27FC236}">
                  <a16:creationId xmlns:a16="http://schemas.microsoft.com/office/drawing/2014/main" id="{F365DE6A-5EE6-844A-B847-4E638EA7E947}"/>
                </a:ext>
              </a:extLst>
            </p:cNvPr>
            <p:cNvGrpSpPr/>
            <p:nvPr/>
          </p:nvGrpSpPr>
          <p:grpSpPr>
            <a:xfrm>
              <a:off x="4380623" y="2035752"/>
              <a:ext cx="1429383" cy="1429383"/>
              <a:chOff x="4034288" y="1688303"/>
              <a:chExt cx="1429383" cy="1429383"/>
            </a:xfrm>
          </p:grpSpPr>
          <p:sp>
            <p:nvSpPr>
              <p:cNvPr id="39" name="Ovaal 38">
                <a:extLst>
                  <a:ext uri="{FF2B5EF4-FFF2-40B4-BE49-F238E27FC236}">
                    <a16:creationId xmlns:a16="http://schemas.microsoft.com/office/drawing/2014/main" id="{C9D0EC1B-BF78-0C4C-8691-757BC2D41524}"/>
                  </a:ext>
                </a:extLst>
              </p:cNvPr>
              <p:cNvSpPr/>
              <p:nvPr/>
            </p:nvSpPr>
            <p:spPr>
              <a:xfrm>
                <a:off x="4034288" y="1688303"/>
                <a:ext cx="1429383" cy="1429383"/>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Afbeelding 39">
                <a:extLst>
                  <a:ext uri="{FF2B5EF4-FFF2-40B4-BE49-F238E27FC236}">
                    <a16:creationId xmlns:a16="http://schemas.microsoft.com/office/drawing/2014/main" id="{F5F3687F-D791-3443-A1B1-755F39D9C64D}"/>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23832" y="2077847"/>
                <a:ext cx="650296" cy="650296"/>
              </a:xfrm>
              <a:prstGeom prst="rect">
                <a:avLst/>
              </a:prstGeom>
            </p:spPr>
          </p:pic>
        </p:grpSp>
        <p:grpSp>
          <p:nvGrpSpPr>
            <p:cNvPr id="42" name="Groep 41">
              <a:extLst>
                <a:ext uri="{FF2B5EF4-FFF2-40B4-BE49-F238E27FC236}">
                  <a16:creationId xmlns:a16="http://schemas.microsoft.com/office/drawing/2014/main" id="{9E09E0BD-5F3E-EA4F-A8BA-3508DFED9E7C}"/>
                </a:ext>
              </a:extLst>
            </p:cNvPr>
            <p:cNvGrpSpPr/>
            <p:nvPr/>
          </p:nvGrpSpPr>
          <p:grpSpPr>
            <a:xfrm>
              <a:off x="6289481" y="2035752"/>
              <a:ext cx="1429383" cy="1429383"/>
              <a:chOff x="6342582" y="1677261"/>
              <a:chExt cx="1429383" cy="1429383"/>
            </a:xfrm>
          </p:grpSpPr>
          <p:pic>
            <p:nvPicPr>
              <p:cNvPr id="43" name="Afbeelding 42">
                <a:extLst>
                  <a:ext uri="{FF2B5EF4-FFF2-40B4-BE49-F238E27FC236}">
                    <a16:creationId xmlns:a16="http://schemas.microsoft.com/office/drawing/2014/main" id="{2FE2EE42-DE18-874F-9756-DBD6E11A9A2F}"/>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685177" y="1949553"/>
                <a:ext cx="812698" cy="812698"/>
              </a:xfrm>
              <a:prstGeom prst="rect">
                <a:avLst/>
              </a:prstGeom>
            </p:spPr>
          </p:pic>
          <p:sp>
            <p:nvSpPr>
              <p:cNvPr id="44" name="Ovaal 43">
                <a:extLst>
                  <a:ext uri="{FF2B5EF4-FFF2-40B4-BE49-F238E27FC236}">
                    <a16:creationId xmlns:a16="http://schemas.microsoft.com/office/drawing/2014/main" id="{FDAF891F-6FF9-9E43-B3F2-7867AC94D886}"/>
                  </a:ext>
                </a:extLst>
              </p:cNvPr>
              <p:cNvSpPr/>
              <p:nvPr/>
            </p:nvSpPr>
            <p:spPr>
              <a:xfrm>
                <a:off x="6342582" y="1677261"/>
                <a:ext cx="1429383" cy="1429383"/>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5" name="Groep 44">
              <a:extLst>
                <a:ext uri="{FF2B5EF4-FFF2-40B4-BE49-F238E27FC236}">
                  <a16:creationId xmlns:a16="http://schemas.microsoft.com/office/drawing/2014/main" id="{44FD4356-30BD-8646-99E6-0081CB6A5853}"/>
                </a:ext>
              </a:extLst>
            </p:cNvPr>
            <p:cNvGrpSpPr/>
            <p:nvPr/>
          </p:nvGrpSpPr>
          <p:grpSpPr>
            <a:xfrm>
              <a:off x="7144307" y="3403698"/>
              <a:ext cx="1429383" cy="1429383"/>
              <a:chOff x="7110077" y="3213035"/>
              <a:chExt cx="1429383" cy="1429383"/>
            </a:xfrm>
          </p:grpSpPr>
          <p:pic>
            <p:nvPicPr>
              <p:cNvPr id="46" name="Afbeelding 45">
                <a:extLst>
                  <a:ext uri="{FF2B5EF4-FFF2-40B4-BE49-F238E27FC236}">
                    <a16:creationId xmlns:a16="http://schemas.microsoft.com/office/drawing/2014/main" id="{F542FB08-A242-764D-8454-7B4E8C526904}"/>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4466" y="3521378"/>
                <a:ext cx="812698" cy="812698"/>
              </a:xfrm>
              <a:prstGeom prst="rect">
                <a:avLst/>
              </a:prstGeom>
            </p:spPr>
          </p:pic>
          <p:sp>
            <p:nvSpPr>
              <p:cNvPr id="47" name="Ovaal 46">
                <a:extLst>
                  <a:ext uri="{FF2B5EF4-FFF2-40B4-BE49-F238E27FC236}">
                    <a16:creationId xmlns:a16="http://schemas.microsoft.com/office/drawing/2014/main" id="{1A6AC8DF-7341-CC47-8A87-0EFFD98A8E23}"/>
                  </a:ext>
                </a:extLst>
              </p:cNvPr>
              <p:cNvSpPr/>
              <p:nvPr/>
            </p:nvSpPr>
            <p:spPr>
              <a:xfrm>
                <a:off x="7110077" y="3213035"/>
                <a:ext cx="1429383" cy="1429383"/>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8" name="Groep 47">
              <a:extLst>
                <a:ext uri="{FF2B5EF4-FFF2-40B4-BE49-F238E27FC236}">
                  <a16:creationId xmlns:a16="http://schemas.microsoft.com/office/drawing/2014/main" id="{453D5F17-C69A-014D-AD8C-0D042392D6E9}"/>
                </a:ext>
              </a:extLst>
            </p:cNvPr>
            <p:cNvGrpSpPr/>
            <p:nvPr/>
          </p:nvGrpSpPr>
          <p:grpSpPr>
            <a:xfrm>
              <a:off x="6289481" y="4845662"/>
              <a:ext cx="1429383" cy="1429383"/>
              <a:chOff x="6326178" y="4737703"/>
              <a:chExt cx="1429383" cy="1429383"/>
            </a:xfrm>
          </p:grpSpPr>
          <p:pic>
            <p:nvPicPr>
              <p:cNvPr id="49" name="Afbeelding 48">
                <a:extLst>
                  <a:ext uri="{FF2B5EF4-FFF2-40B4-BE49-F238E27FC236}">
                    <a16:creationId xmlns:a16="http://schemas.microsoft.com/office/drawing/2014/main" id="{B0EC7369-FFFC-2240-A149-56C22184E807}"/>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634521" y="5015784"/>
                <a:ext cx="812698" cy="812698"/>
              </a:xfrm>
              <a:prstGeom prst="rect">
                <a:avLst/>
              </a:prstGeom>
            </p:spPr>
          </p:pic>
          <p:sp>
            <p:nvSpPr>
              <p:cNvPr id="50" name="Ovaal 49">
                <a:extLst>
                  <a:ext uri="{FF2B5EF4-FFF2-40B4-BE49-F238E27FC236}">
                    <a16:creationId xmlns:a16="http://schemas.microsoft.com/office/drawing/2014/main" id="{17918530-E8DD-7442-836D-F9C694DD7F20}"/>
                  </a:ext>
                </a:extLst>
              </p:cNvPr>
              <p:cNvSpPr/>
              <p:nvPr/>
            </p:nvSpPr>
            <p:spPr>
              <a:xfrm>
                <a:off x="6326178" y="4737703"/>
                <a:ext cx="1429383" cy="1429383"/>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51" name="Groep 50">
              <a:extLst>
                <a:ext uri="{FF2B5EF4-FFF2-40B4-BE49-F238E27FC236}">
                  <a16:creationId xmlns:a16="http://schemas.microsoft.com/office/drawing/2014/main" id="{A18004DD-1B97-9648-B028-0AE94D1AE07B}"/>
                </a:ext>
              </a:extLst>
            </p:cNvPr>
            <p:cNvGrpSpPr/>
            <p:nvPr/>
          </p:nvGrpSpPr>
          <p:grpSpPr>
            <a:xfrm>
              <a:off x="4429360" y="4845662"/>
              <a:ext cx="1429383" cy="1429383"/>
              <a:chOff x="4191808" y="4754731"/>
              <a:chExt cx="1429383" cy="1429383"/>
            </a:xfrm>
          </p:grpSpPr>
          <p:pic>
            <p:nvPicPr>
              <p:cNvPr id="52" name="Afbeelding 51">
                <a:extLst>
                  <a:ext uri="{FF2B5EF4-FFF2-40B4-BE49-F238E27FC236}">
                    <a16:creationId xmlns:a16="http://schemas.microsoft.com/office/drawing/2014/main" id="{6BCEA069-5117-8347-865F-520526873C47}"/>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500151" y="5066635"/>
                <a:ext cx="812698" cy="812698"/>
              </a:xfrm>
              <a:prstGeom prst="rect">
                <a:avLst/>
              </a:prstGeom>
            </p:spPr>
          </p:pic>
          <p:sp>
            <p:nvSpPr>
              <p:cNvPr id="53" name="Ovaal 52">
                <a:extLst>
                  <a:ext uri="{FF2B5EF4-FFF2-40B4-BE49-F238E27FC236}">
                    <a16:creationId xmlns:a16="http://schemas.microsoft.com/office/drawing/2014/main" id="{2BFB1C0A-918C-5743-8F4F-7226C505A130}"/>
                  </a:ext>
                </a:extLst>
              </p:cNvPr>
              <p:cNvSpPr/>
              <p:nvPr/>
            </p:nvSpPr>
            <p:spPr>
              <a:xfrm>
                <a:off x="4191808" y="4754731"/>
                <a:ext cx="1429383" cy="1429383"/>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57" name="Ovaal 56">
              <a:extLst>
                <a:ext uri="{FF2B5EF4-FFF2-40B4-BE49-F238E27FC236}">
                  <a16:creationId xmlns:a16="http://schemas.microsoft.com/office/drawing/2014/main" id="{84BC543E-0550-F54D-9C8C-D418AFD26BD4}"/>
                </a:ext>
              </a:extLst>
            </p:cNvPr>
            <p:cNvSpPr/>
            <p:nvPr/>
          </p:nvSpPr>
          <p:spPr>
            <a:xfrm>
              <a:off x="5352859" y="3398593"/>
              <a:ext cx="1429383" cy="1429383"/>
            </a:xfrm>
            <a:prstGeom prst="ellipse">
              <a:avLst/>
            </a:prstGeom>
            <a:noFill/>
            <a:ln w="444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4" name="Groep 53">
              <a:extLst>
                <a:ext uri="{FF2B5EF4-FFF2-40B4-BE49-F238E27FC236}">
                  <a16:creationId xmlns:a16="http://schemas.microsoft.com/office/drawing/2014/main" id="{70738949-F829-4E47-B1D7-7A09AC2F5BB1}"/>
                </a:ext>
              </a:extLst>
            </p:cNvPr>
            <p:cNvGrpSpPr/>
            <p:nvPr/>
          </p:nvGrpSpPr>
          <p:grpSpPr>
            <a:xfrm>
              <a:off x="3561411" y="3437620"/>
              <a:ext cx="1429383" cy="1429383"/>
              <a:chOff x="3102324" y="3282720"/>
              <a:chExt cx="1429383" cy="1429383"/>
            </a:xfrm>
          </p:grpSpPr>
          <p:pic>
            <p:nvPicPr>
              <p:cNvPr id="55" name="Afbeelding 54">
                <a:extLst>
                  <a:ext uri="{FF2B5EF4-FFF2-40B4-BE49-F238E27FC236}">
                    <a16:creationId xmlns:a16="http://schemas.microsoft.com/office/drawing/2014/main" id="{6D8FB570-B7A1-7344-BFC0-252186EF80F5}"/>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22460" y="3565262"/>
                <a:ext cx="764743" cy="764743"/>
              </a:xfrm>
              <a:prstGeom prst="rect">
                <a:avLst/>
              </a:prstGeom>
            </p:spPr>
          </p:pic>
          <p:sp>
            <p:nvSpPr>
              <p:cNvPr id="56" name="Ovaal 55">
                <a:extLst>
                  <a:ext uri="{FF2B5EF4-FFF2-40B4-BE49-F238E27FC236}">
                    <a16:creationId xmlns:a16="http://schemas.microsoft.com/office/drawing/2014/main" id="{F14F3269-385B-5D4E-94ED-CDD1CFCF7370}"/>
                  </a:ext>
                </a:extLst>
              </p:cNvPr>
              <p:cNvSpPr/>
              <p:nvPr/>
            </p:nvSpPr>
            <p:spPr>
              <a:xfrm>
                <a:off x="3102324" y="3282720"/>
                <a:ext cx="1429383" cy="1429383"/>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62" name="Afbeelding 61">
              <a:extLst>
                <a:ext uri="{FF2B5EF4-FFF2-40B4-BE49-F238E27FC236}">
                  <a16:creationId xmlns:a16="http://schemas.microsoft.com/office/drawing/2014/main" id="{C672577F-6009-B942-BFE7-B93011AAE483}"/>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61057" y="3681461"/>
              <a:ext cx="812985" cy="812985"/>
            </a:xfrm>
            <a:prstGeom prst="rect">
              <a:avLst/>
            </a:prstGeom>
            <a:ln>
              <a:noFill/>
            </a:ln>
          </p:spPr>
        </p:pic>
      </p:grpSp>
      <p:grpSp>
        <p:nvGrpSpPr>
          <p:cNvPr id="22" name="Groep 21">
            <a:extLst>
              <a:ext uri="{FF2B5EF4-FFF2-40B4-BE49-F238E27FC236}">
                <a16:creationId xmlns:a16="http://schemas.microsoft.com/office/drawing/2014/main" id="{3CDC2F96-7A98-6944-984D-457E136EC24D}"/>
              </a:ext>
            </a:extLst>
          </p:cNvPr>
          <p:cNvGrpSpPr/>
          <p:nvPr/>
        </p:nvGrpSpPr>
        <p:grpSpPr>
          <a:xfrm>
            <a:off x="8455169" y="1092627"/>
            <a:ext cx="2651046" cy="1055095"/>
            <a:chOff x="9159177" y="760473"/>
            <a:chExt cx="3160419" cy="1032279"/>
          </a:xfrm>
        </p:grpSpPr>
        <p:grpSp>
          <p:nvGrpSpPr>
            <p:cNvPr id="63" name="Groep 62">
              <a:extLst>
                <a:ext uri="{FF2B5EF4-FFF2-40B4-BE49-F238E27FC236}">
                  <a16:creationId xmlns:a16="http://schemas.microsoft.com/office/drawing/2014/main" id="{277370BB-6BFC-764E-A9D9-9B79A249ABD7}"/>
                </a:ext>
              </a:extLst>
            </p:cNvPr>
            <p:cNvGrpSpPr/>
            <p:nvPr/>
          </p:nvGrpSpPr>
          <p:grpSpPr>
            <a:xfrm>
              <a:off x="9159177" y="760473"/>
              <a:ext cx="3160419" cy="1032279"/>
              <a:chOff x="3095943" y="1063233"/>
              <a:chExt cx="3160419" cy="1032279"/>
            </a:xfrm>
          </p:grpSpPr>
          <p:sp>
            <p:nvSpPr>
              <p:cNvPr id="64" name="Rechthoek 63">
                <a:extLst>
                  <a:ext uri="{FF2B5EF4-FFF2-40B4-BE49-F238E27FC236}">
                    <a16:creationId xmlns:a16="http://schemas.microsoft.com/office/drawing/2014/main" id="{D30A008F-B619-AE40-80EA-0278CA52AB86}"/>
                  </a:ext>
                </a:extLst>
              </p:cNvPr>
              <p:cNvSpPr/>
              <p:nvPr/>
            </p:nvSpPr>
            <p:spPr>
              <a:xfrm>
                <a:off x="3095944" y="1063233"/>
                <a:ext cx="3160418" cy="7675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Rechthoekige driehoek 64">
                <a:extLst>
                  <a:ext uri="{FF2B5EF4-FFF2-40B4-BE49-F238E27FC236}">
                    <a16:creationId xmlns:a16="http://schemas.microsoft.com/office/drawing/2014/main" id="{4AB07D6B-06AA-8D41-A3F2-A017A0C7BBE9}"/>
                  </a:ext>
                </a:extLst>
              </p:cNvPr>
              <p:cNvSpPr/>
              <p:nvPr/>
            </p:nvSpPr>
            <p:spPr>
              <a:xfrm rot="5400000">
                <a:off x="3123023" y="1660864"/>
                <a:ext cx="407568" cy="46172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66" name="Rechthoek 65">
              <a:extLst>
                <a:ext uri="{FF2B5EF4-FFF2-40B4-BE49-F238E27FC236}">
                  <a16:creationId xmlns:a16="http://schemas.microsoft.com/office/drawing/2014/main" id="{F920E976-3C61-344D-B88C-B9EEC52EA13A}"/>
                </a:ext>
              </a:extLst>
            </p:cNvPr>
            <p:cNvSpPr/>
            <p:nvPr/>
          </p:nvSpPr>
          <p:spPr>
            <a:xfrm>
              <a:off x="9282612" y="774932"/>
              <a:ext cx="3036984" cy="722691"/>
            </a:xfrm>
            <a:prstGeom prst="rect">
              <a:avLst/>
            </a:prstGeom>
          </p:spPr>
          <p:txBody>
            <a:bodyPr wrap="square">
              <a:spAutoFit/>
            </a:bodyPr>
            <a:lstStyle/>
            <a:p>
              <a:r>
                <a:rPr lang="nl-NL" sz="1400">
                  <a:solidFill>
                    <a:schemeClr val="bg1"/>
                  </a:solidFill>
                </a:rPr>
                <a:t>De eerste 1.000 dagen hebben grote impact op de ontwikkeling van het kind</a:t>
              </a:r>
            </a:p>
          </p:txBody>
        </p:sp>
      </p:grpSp>
      <p:grpSp>
        <p:nvGrpSpPr>
          <p:cNvPr id="41" name="Groep 40">
            <a:extLst>
              <a:ext uri="{FF2B5EF4-FFF2-40B4-BE49-F238E27FC236}">
                <a16:creationId xmlns:a16="http://schemas.microsoft.com/office/drawing/2014/main" id="{319DD8CE-03C6-4020-B083-FD8B31C05646}"/>
              </a:ext>
            </a:extLst>
          </p:cNvPr>
          <p:cNvGrpSpPr/>
          <p:nvPr/>
        </p:nvGrpSpPr>
        <p:grpSpPr>
          <a:xfrm>
            <a:off x="8437309" y="104755"/>
            <a:ext cx="3669977" cy="546995"/>
            <a:chOff x="9159178" y="508293"/>
            <a:chExt cx="2153255" cy="1019767"/>
          </a:xfrm>
          <a:solidFill>
            <a:schemeClr val="bg2"/>
          </a:solidFill>
        </p:grpSpPr>
        <p:sp>
          <p:nvSpPr>
            <p:cNvPr id="60" name="Rechthoek 59">
              <a:extLst>
                <a:ext uri="{FF2B5EF4-FFF2-40B4-BE49-F238E27FC236}">
                  <a16:creationId xmlns:a16="http://schemas.microsoft.com/office/drawing/2014/main" id="{91790BA1-F47B-4987-84F3-2E4C1AEC3DFB}"/>
                </a:ext>
              </a:extLst>
            </p:cNvPr>
            <p:cNvSpPr/>
            <p:nvPr/>
          </p:nvSpPr>
          <p:spPr>
            <a:xfrm>
              <a:off x="9159178" y="508293"/>
              <a:ext cx="2153255" cy="1019767"/>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2"/>
                </a:solidFill>
              </a:endParaRPr>
            </a:p>
          </p:txBody>
        </p:sp>
        <p:sp>
          <p:nvSpPr>
            <p:cNvPr id="59" name="Rechthoek 58">
              <a:extLst>
                <a:ext uri="{FF2B5EF4-FFF2-40B4-BE49-F238E27FC236}">
                  <a16:creationId xmlns:a16="http://schemas.microsoft.com/office/drawing/2014/main" id="{AE6BC0C7-8455-4C47-B10A-FEFC6A8F90A2}"/>
                </a:ext>
              </a:extLst>
            </p:cNvPr>
            <p:cNvSpPr/>
            <p:nvPr/>
          </p:nvSpPr>
          <p:spPr>
            <a:xfrm>
              <a:off x="9284748" y="624723"/>
              <a:ext cx="2027685" cy="883401"/>
            </a:xfrm>
            <a:prstGeom prst="rect">
              <a:avLst/>
            </a:prstGeom>
            <a:grpFill/>
            <a:ln>
              <a:solidFill>
                <a:schemeClr val="bg2"/>
              </a:solidFill>
            </a:ln>
          </p:spPr>
          <p:txBody>
            <a:bodyPr wrap="square">
              <a:spAutoFit/>
            </a:bodyPr>
            <a:lstStyle/>
            <a:p>
              <a:r>
                <a:rPr lang="nl-NL" sz="1200">
                  <a:solidFill>
                    <a:schemeClr val="bg1"/>
                  </a:solidFill>
                  <a:hlinkClick r:id="rId10" action="ppaction://hlinksldjump">
                    <a:extLst>
                      <a:ext uri="{A12FA001-AC4F-418D-AE19-62706E023703}">
                        <ahyp:hlinkClr xmlns:ahyp="http://schemas.microsoft.com/office/drawing/2018/hyperlinkcolor" val="tx"/>
                      </a:ext>
                    </a:extLst>
                  </a:hlinkClick>
                </a:rPr>
                <a:t>Klik hier om terug te gaan naar de leeswijzer aan het begin van dit document. </a:t>
              </a:r>
              <a:endParaRPr lang="nl-NL" sz="1200">
                <a:solidFill>
                  <a:schemeClr val="bg1"/>
                </a:solidFill>
              </a:endParaRPr>
            </a:p>
          </p:txBody>
        </p:sp>
      </p:grpSp>
      <p:sp>
        <p:nvSpPr>
          <p:cNvPr id="67" name="Rechthoekige driehoek 66">
            <a:extLst>
              <a:ext uri="{FF2B5EF4-FFF2-40B4-BE49-F238E27FC236}">
                <a16:creationId xmlns:a16="http://schemas.microsoft.com/office/drawing/2014/main" id="{03A3DAAA-94AF-498D-883E-8C506AB04935}"/>
              </a:ext>
            </a:extLst>
          </p:cNvPr>
          <p:cNvSpPr/>
          <p:nvPr/>
        </p:nvSpPr>
        <p:spPr>
          <a:xfrm rot="2813191">
            <a:off x="8254031" y="193551"/>
            <a:ext cx="368400" cy="368480"/>
          </a:xfrm>
          <a:prstGeom prst="rtTriangl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2"/>
              </a:solidFill>
            </a:endParaRPr>
          </a:p>
        </p:txBody>
      </p:sp>
    </p:spTree>
    <p:extLst>
      <p:ext uri="{BB962C8B-B14F-4D97-AF65-F5344CB8AC3E}">
        <p14:creationId xmlns:p14="http://schemas.microsoft.com/office/powerpoint/2010/main" val="2694676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6857A6-C1EA-4873-8A6F-0B4D4E793762}"/>
              </a:ext>
            </a:extLst>
          </p:cNvPr>
          <p:cNvSpPr>
            <a:spLocks noGrp="1"/>
          </p:cNvSpPr>
          <p:nvPr>
            <p:ph type="title"/>
          </p:nvPr>
        </p:nvSpPr>
        <p:spPr>
          <a:xfrm>
            <a:off x="918799" y="909463"/>
            <a:ext cx="10800000" cy="1296000"/>
          </a:xfrm>
        </p:spPr>
        <p:txBody>
          <a:bodyPr/>
          <a:lstStyle/>
          <a:p>
            <a:r>
              <a:rPr lang="nl-NL" dirty="0"/>
              <a:t>Unieke ontwikkelingsfasen</a:t>
            </a:r>
          </a:p>
        </p:txBody>
      </p:sp>
      <p:sp>
        <p:nvSpPr>
          <p:cNvPr id="4" name="Tijdelijke aanduiding voor datum 3">
            <a:extLst>
              <a:ext uri="{FF2B5EF4-FFF2-40B4-BE49-F238E27FC236}">
                <a16:creationId xmlns:a16="http://schemas.microsoft.com/office/drawing/2014/main" id="{C829F345-DF15-447F-827D-D46466E90979}"/>
              </a:ext>
            </a:extLst>
          </p:cNvPr>
          <p:cNvSpPr>
            <a:spLocks noGrp="1"/>
          </p:cNvSpPr>
          <p:nvPr>
            <p:ph type="dt" sz="half" idx="10"/>
          </p:nvPr>
        </p:nvSpPr>
        <p:spPr/>
        <p:txBody>
          <a:bodyPr/>
          <a:lstStyle/>
          <a:p>
            <a:fld id="{3F588DAA-D831-44BA-BE37-47C193032063}" type="datetime1">
              <a:rPr lang="nl-NL" smtClean="0"/>
              <a:t>28-3-2023</a:t>
            </a:fld>
            <a:endParaRPr lang="nl-NL" dirty="0"/>
          </a:p>
        </p:txBody>
      </p:sp>
      <p:sp>
        <p:nvSpPr>
          <p:cNvPr id="5" name="Tijdelijke aanduiding voor voettekst 4">
            <a:extLst>
              <a:ext uri="{FF2B5EF4-FFF2-40B4-BE49-F238E27FC236}">
                <a16:creationId xmlns:a16="http://schemas.microsoft.com/office/drawing/2014/main" id="{C173B3A7-1815-49BF-B554-1DEE48AC6F95}"/>
              </a:ext>
            </a:extLst>
          </p:cNvPr>
          <p:cNvSpPr>
            <a:spLocks noGrp="1"/>
          </p:cNvSpPr>
          <p:nvPr>
            <p:ph type="ftr" sz="quarter" idx="11"/>
          </p:nvPr>
        </p:nvSpPr>
        <p:spPr/>
        <p:txBody>
          <a:bodyPr/>
          <a:lstStyle/>
          <a:p>
            <a:r>
              <a:rPr lang="nl-NL"/>
              <a:t>Via Invoegen | Koptekst en voettekst kunt u de tekst wijzigen</a:t>
            </a:r>
            <a:endParaRPr lang="nl-NL" dirty="0"/>
          </a:p>
        </p:txBody>
      </p:sp>
      <p:sp>
        <p:nvSpPr>
          <p:cNvPr id="6" name="Tijdelijke aanduiding voor dianummer 5">
            <a:extLst>
              <a:ext uri="{FF2B5EF4-FFF2-40B4-BE49-F238E27FC236}">
                <a16:creationId xmlns:a16="http://schemas.microsoft.com/office/drawing/2014/main" id="{DD86AD47-9704-4B7E-BDB0-814A97261255}"/>
              </a:ext>
            </a:extLst>
          </p:cNvPr>
          <p:cNvSpPr>
            <a:spLocks noGrp="1"/>
          </p:cNvSpPr>
          <p:nvPr>
            <p:ph type="sldNum" sz="quarter" idx="12"/>
          </p:nvPr>
        </p:nvSpPr>
        <p:spPr/>
        <p:txBody>
          <a:bodyPr/>
          <a:lstStyle/>
          <a:p>
            <a:pPr algn="l"/>
            <a:r>
              <a:rPr lang="nl-NL"/>
              <a:t>| </a:t>
            </a:r>
            <a:fld id="{6C885DEC-5AE5-4403-A92E-278225061E43}" type="slidenum">
              <a:rPr lang="nl-NL" smtClean="0"/>
              <a:pPr algn="l"/>
              <a:t>5</a:t>
            </a:fld>
            <a:endParaRPr lang="nl-NL" dirty="0"/>
          </a:p>
        </p:txBody>
      </p:sp>
      <p:pic>
        <p:nvPicPr>
          <p:cNvPr id="8" name="Afbeelding 7">
            <a:extLst>
              <a:ext uri="{FF2B5EF4-FFF2-40B4-BE49-F238E27FC236}">
                <a16:creationId xmlns:a16="http://schemas.microsoft.com/office/drawing/2014/main" id="{5D4E8E71-D57E-4857-BB02-A3E6657F40F2}"/>
              </a:ext>
            </a:extLst>
          </p:cNvPr>
          <p:cNvPicPr>
            <a:picLocks noChangeAspect="1"/>
          </p:cNvPicPr>
          <p:nvPr/>
        </p:nvPicPr>
        <p:blipFill rotWithShape="1">
          <a:blip r:embed="rId3"/>
          <a:srcRect l="8467" t="26576" r="3270" b="21891"/>
          <a:stretch/>
        </p:blipFill>
        <p:spPr>
          <a:xfrm>
            <a:off x="-2528924" y="2205463"/>
            <a:ext cx="11478756" cy="5026562"/>
          </a:xfrm>
          <a:prstGeom prst="rect">
            <a:avLst/>
          </a:prstGeom>
        </p:spPr>
      </p:pic>
      <p:sp>
        <p:nvSpPr>
          <p:cNvPr id="9" name="Tijdelijke aanduiding voor inhoud 8">
            <a:extLst>
              <a:ext uri="{FF2B5EF4-FFF2-40B4-BE49-F238E27FC236}">
                <a16:creationId xmlns:a16="http://schemas.microsoft.com/office/drawing/2014/main" id="{1B300440-D6B4-4EE3-88D2-BE82B95BA2BB}"/>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955037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8B74C5A-0B28-4414-930E-60C034E17EBE}"/>
              </a:ext>
            </a:extLst>
          </p:cNvPr>
          <p:cNvPicPr>
            <a:picLocks noChangeAspect="1"/>
          </p:cNvPicPr>
          <p:nvPr/>
        </p:nvPicPr>
        <p:blipFill>
          <a:blip r:embed="rId3"/>
          <a:stretch>
            <a:fillRect/>
          </a:stretch>
        </p:blipFill>
        <p:spPr>
          <a:xfrm>
            <a:off x="889000" y="2811310"/>
            <a:ext cx="10079038" cy="3991477"/>
          </a:xfrm>
          <a:prstGeom prst="rect">
            <a:avLst/>
          </a:prstGeom>
        </p:spPr>
      </p:pic>
      <p:sp>
        <p:nvSpPr>
          <p:cNvPr id="2" name="Titel 1">
            <a:extLst>
              <a:ext uri="{FF2B5EF4-FFF2-40B4-BE49-F238E27FC236}">
                <a16:creationId xmlns:a16="http://schemas.microsoft.com/office/drawing/2014/main" id="{C6EF0E84-975C-4DBA-8F79-7A76337A5309}"/>
              </a:ext>
            </a:extLst>
          </p:cNvPr>
          <p:cNvSpPr>
            <a:spLocks noGrp="1"/>
          </p:cNvSpPr>
          <p:nvPr>
            <p:ph type="title"/>
          </p:nvPr>
        </p:nvSpPr>
        <p:spPr>
          <a:xfrm>
            <a:off x="1007825" y="344794"/>
            <a:ext cx="10800000" cy="1296000"/>
          </a:xfrm>
        </p:spPr>
        <p:txBody>
          <a:bodyPr/>
          <a:lstStyle/>
          <a:p>
            <a:r>
              <a:rPr lang="nl-NL" dirty="0"/>
              <a:t>Vroege ontwikkeling: “</a:t>
            </a:r>
            <a:r>
              <a:rPr lang="nl-NL" dirty="0" err="1"/>
              <a:t>pruning</a:t>
            </a:r>
            <a:r>
              <a:rPr lang="nl-NL" dirty="0"/>
              <a:t>”</a:t>
            </a:r>
            <a:br>
              <a:rPr lang="nl-NL" dirty="0"/>
            </a:br>
            <a:br>
              <a:rPr lang="nl-NL" dirty="0"/>
            </a:br>
            <a:r>
              <a:rPr lang="nl-NL" sz="2800" dirty="0">
                <a:solidFill>
                  <a:srgbClr val="0070C0"/>
                </a:solidFill>
              </a:rPr>
              <a:t>“In </a:t>
            </a:r>
            <a:r>
              <a:rPr lang="nl-NL" sz="2800" dirty="0" err="1">
                <a:solidFill>
                  <a:srgbClr val="0070C0"/>
                </a:solidFill>
              </a:rPr>
              <a:t>the</a:t>
            </a:r>
            <a:r>
              <a:rPr lang="nl-NL" sz="2800" dirty="0">
                <a:solidFill>
                  <a:srgbClr val="0070C0"/>
                </a:solidFill>
              </a:rPr>
              <a:t> 1st 1000 </a:t>
            </a:r>
            <a:r>
              <a:rPr lang="nl-NL" sz="2800" dirty="0" err="1">
                <a:solidFill>
                  <a:srgbClr val="0070C0"/>
                </a:solidFill>
              </a:rPr>
              <a:t>days</a:t>
            </a:r>
            <a:r>
              <a:rPr lang="nl-NL" sz="2800" dirty="0">
                <a:solidFill>
                  <a:srgbClr val="0070C0"/>
                </a:solidFill>
              </a:rPr>
              <a:t> of life </a:t>
            </a:r>
            <a:r>
              <a:rPr lang="nl-NL" sz="2800" dirty="0" err="1">
                <a:solidFill>
                  <a:srgbClr val="0070C0"/>
                </a:solidFill>
              </a:rPr>
              <a:t>the</a:t>
            </a:r>
            <a:r>
              <a:rPr lang="nl-NL" sz="2800" dirty="0">
                <a:solidFill>
                  <a:srgbClr val="0070C0"/>
                </a:solidFill>
              </a:rPr>
              <a:t> </a:t>
            </a:r>
            <a:r>
              <a:rPr lang="nl-NL" sz="2800" dirty="0" err="1">
                <a:solidFill>
                  <a:srgbClr val="0070C0"/>
                </a:solidFill>
              </a:rPr>
              <a:t>brain</a:t>
            </a:r>
            <a:r>
              <a:rPr lang="nl-NL" sz="2800" dirty="0">
                <a:solidFill>
                  <a:srgbClr val="0070C0"/>
                </a:solidFill>
              </a:rPr>
              <a:t> </a:t>
            </a:r>
            <a:r>
              <a:rPr lang="nl-NL" sz="2800" dirty="0" err="1">
                <a:solidFill>
                  <a:srgbClr val="0070C0"/>
                </a:solidFill>
              </a:rPr>
              <a:t>can</a:t>
            </a:r>
            <a:r>
              <a:rPr lang="nl-NL" sz="2800" dirty="0">
                <a:solidFill>
                  <a:srgbClr val="0070C0"/>
                </a:solidFill>
              </a:rPr>
              <a:t> </a:t>
            </a:r>
            <a:r>
              <a:rPr lang="nl-NL" sz="2800" dirty="0" err="1">
                <a:solidFill>
                  <a:srgbClr val="0070C0"/>
                </a:solidFill>
              </a:rPr>
              <a:t>create</a:t>
            </a:r>
            <a:r>
              <a:rPr lang="nl-NL" sz="2800" dirty="0">
                <a:solidFill>
                  <a:srgbClr val="0070C0"/>
                </a:solidFill>
              </a:rPr>
              <a:t> up </a:t>
            </a:r>
            <a:r>
              <a:rPr lang="nl-NL" sz="2800" dirty="0" err="1">
                <a:solidFill>
                  <a:srgbClr val="0070C0"/>
                </a:solidFill>
              </a:rPr>
              <a:t>to</a:t>
            </a:r>
            <a:r>
              <a:rPr lang="nl-NL" sz="2800" dirty="0">
                <a:solidFill>
                  <a:srgbClr val="0070C0"/>
                </a:solidFill>
              </a:rPr>
              <a:t> </a:t>
            </a:r>
            <a:r>
              <a:rPr lang="nl-NL" sz="2800" dirty="0" err="1">
                <a:solidFill>
                  <a:srgbClr val="0070C0"/>
                </a:solidFill>
              </a:rPr>
              <a:t>one</a:t>
            </a:r>
            <a:r>
              <a:rPr lang="nl-NL" sz="2800" dirty="0">
                <a:solidFill>
                  <a:srgbClr val="0070C0"/>
                </a:solidFill>
              </a:rPr>
              <a:t> </a:t>
            </a:r>
            <a:r>
              <a:rPr lang="nl-NL" sz="2800" dirty="0" err="1">
                <a:solidFill>
                  <a:srgbClr val="0070C0"/>
                </a:solidFill>
              </a:rPr>
              <a:t>million</a:t>
            </a:r>
            <a:r>
              <a:rPr lang="nl-NL" sz="2800" dirty="0">
                <a:solidFill>
                  <a:srgbClr val="0070C0"/>
                </a:solidFill>
              </a:rPr>
              <a:t> </a:t>
            </a:r>
            <a:r>
              <a:rPr lang="nl-NL" sz="2800" dirty="0" err="1">
                <a:solidFill>
                  <a:srgbClr val="0070C0"/>
                </a:solidFill>
              </a:rPr>
              <a:t>neural</a:t>
            </a:r>
            <a:r>
              <a:rPr lang="nl-NL" sz="2800" dirty="0">
                <a:solidFill>
                  <a:srgbClr val="0070C0"/>
                </a:solidFill>
              </a:rPr>
              <a:t> </a:t>
            </a:r>
            <a:r>
              <a:rPr lang="nl-NL" sz="2800" dirty="0" err="1">
                <a:solidFill>
                  <a:srgbClr val="0070C0"/>
                </a:solidFill>
              </a:rPr>
              <a:t>connections</a:t>
            </a:r>
            <a:r>
              <a:rPr lang="nl-NL" sz="2800" dirty="0">
                <a:solidFill>
                  <a:srgbClr val="0070C0"/>
                </a:solidFill>
              </a:rPr>
              <a:t> </a:t>
            </a:r>
            <a:r>
              <a:rPr lang="nl-NL" sz="2800" dirty="0" err="1">
                <a:solidFill>
                  <a:srgbClr val="0070C0"/>
                </a:solidFill>
              </a:rPr>
              <a:t>every</a:t>
            </a:r>
            <a:r>
              <a:rPr lang="nl-NL" sz="2800" dirty="0">
                <a:solidFill>
                  <a:srgbClr val="0070C0"/>
                </a:solidFill>
              </a:rPr>
              <a:t> second”</a:t>
            </a:r>
            <a:br>
              <a:rPr lang="nl-NL" sz="2800" dirty="0"/>
            </a:br>
            <a:endParaRPr lang="nl-NL" sz="2800" dirty="0"/>
          </a:p>
        </p:txBody>
      </p:sp>
      <p:sp>
        <p:nvSpPr>
          <p:cNvPr id="4" name="Tijdelijke aanduiding voor datum 3">
            <a:extLst>
              <a:ext uri="{FF2B5EF4-FFF2-40B4-BE49-F238E27FC236}">
                <a16:creationId xmlns:a16="http://schemas.microsoft.com/office/drawing/2014/main" id="{72A93C9A-29FE-4B0D-9CB3-2C3EDF0760BE}"/>
              </a:ext>
            </a:extLst>
          </p:cNvPr>
          <p:cNvSpPr>
            <a:spLocks noGrp="1"/>
          </p:cNvSpPr>
          <p:nvPr>
            <p:ph type="dt" sz="half" idx="4294967295"/>
          </p:nvPr>
        </p:nvSpPr>
        <p:spPr>
          <a:xfrm>
            <a:off x="11183938" y="6524625"/>
            <a:ext cx="1008062" cy="239713"/>
          </a:xfrm>
        </p:spPr>
        <p:txBody>
          <a:bodyPr/>
          <a:lstStyle/>
          <a:p>
            <a:fld id="{3F588DAA-D831-44BA-BE37-47C193032063}" type="datetime1">
              <a:rPr lang="nl-NL" smtClean="0"/>
              <a:t>28-3-2023</a:t>
            </a:fld>
            <a:endParaRPr lang="nl-NL" dirty="0"/>
          </a:p>
        </p:txBody>
      </p:sp>
      <p:sp>
        <p:nvSpPr>
          <p:cNvPr id="5" name="Tijdelijke aanduiding voor voettekst 4">
            <a:extLst>
              <a:ext uri="{FF2B5EF4-FFF2-40B4-BE49-F238E27FC236}">
                <a16:creationId xmlns:a16="http://schemas.microsoft.com/office/drawing/2014/main" id="{D512AAA5-3468-445A-84EC-5949A2DFEF7D}"/>
              </a:ext>
            </a:extLst>
          </p:cNvPr>
          <p:cNvSpPr>
            <a:spLocks noGrp="1"/>
          </p:cNvSpPr>
          <p:nvPr>
            <p:ph type="ftr" sz="quarter" idx="4294967295"/>
          </p:nvPr>
        </p:nvSpPr>
        <p:spPr>
          <a:xfrm>
            <a:off x="0" y="6524625"/>
            <a:ext cx="8255000" cy="239713"/>
          </a:xfrm>
        </p:spPr>
        <p:txBody>
          <a:bodyPr/>
          <a:lstStyle/>
          <a:p>
            <a:r>
              <a:rPr lang="nl-NL"/>
              <a:t>Via Invoegen | Koptekst en voettekst kunt u de tekst wijzigen</a:t>
            </a:r>
            <a:endParaRPr lang="nl-NL" dirty="0"/>
          </a:p>
        </p:txBody>
      </p:sp>
      <p:sp>
        <p:nvSpPr>
          <p:cNvPr id="6" name="Tijdelijke aanduiding voor dianummer 5">
            <a:extLst>
              <a:ext uri="{FF2B5EF4-FFF2-40B4-BE49-F238E27FC236}">
                <a16:creationId xmlns:a16="http://schemas.microsoft.com/office/drawing/2014/main" id="{90303367-7AB8-418D-8B63-80ADB3586833}"/>
              </a:ext>
            </a:extLst>
          </p:cNvPr>
          <p:cNvSpPr>
            <a:spLocks noGrp="1"/>
          </p:cNvSpPr>
          <p:nvPr>
            <p:ph type="sldNum" sz="quarter" idx="4294967295"/>
          </p:nvPr>
        </p:nvSpPr>
        <p:spPr>
          <a:xfrm>
            <a:off x="11807825" y="6524625"/>
            <a:ext cx="384175" cy="239713"/>
          </a:xfrm>
        </p:spPr>
        <p:txBody>
          <a:bodyPr/>
          <a:lstStyle/>
          <a:p>
            <a:pPr algn="l"/>
            <a:r>
              <a:rPr lang="nl-NL"/>
              <a:t>| </a:t>
            </a:r>
            <a:fld id="{6C885DEC-5AE5-4403-A92E-278225061E43}" type="slidenum">
              <a:rPr lang="nl-NL" smtClean="0"/>
              <a:pPr algn="l"/>
              <a:t>6</a:t>
            </a:fld>
            <a:endParaRPr lang="nl-NL" dirty="0"/>
          </a:p>
        </p:txBody>
      </p:sp>
      <p:sp>
        <p:nvSpPr>
          <p:cNvPr id="8" name="Tijdelijke aanduiding voor inhoud 8">
            <a:extLst>
              <a:ext uri="{FF2B5EF4-FFF2-40B4-BE49-F238E27FC236}">
                <a16:creationId xmlns:a16="http://schemas.microsoft.com/office/drawing/2014/main" id="{DEE982DD-8B77-40C4-987C-2B7BE4DB6E9B}"/>
              </a:ext>
            </a:extLst>
          </p:cNvPr>
          <p:cNvSpPr txBox="1">
            <a:spLocks/>
          </p:cNvSpPr>
          <p:nvPr/>
        </p:nvSpPr>
        <p:spPr>
          <a:xfrm>
            <a:off x="162601" y="5476875"/>
            <a:ext cx="11021337" cy="1296000"/>
          </a:xfrm>
          <a:prstGeom prst="rect">
            <a:avLst/>
          </a:prstGeom>
        </p:spPr>
        <p:txBody>
          <a:bodyPr/>
          <a:lstStyle>
            <a:lvl1pPr marL="287993" indent="-287993" algn="l" defTabSz="1219170" rtl="0" eaLnBrk="1" latinLnBrk="0" hangingPunct="1">
              <a:spcBef>
                <a:spcPts val="0"/>
              </a:spcBef>
              <a:buClr>
                <a:schemeClr val="accent1"/>
              </a:buClr>
              <a:buSzPct val="65000"/>
              <a:buFont typeface="Wingdings" pitchFamily="2" charset="2"/>
              <a:buChar char=""/>
              <a:defRPr sz="2667" b="0" kern="1200">
                <a:solidFill>
                  <a:schemeClr val="tx1"/>
                </a:solidFill>
                <a:latin typeface="+mn-lt"/>
                <a:ea typeface="+mn-ea"/>
                <a:cs typeface="+mn-cs"/>
              </a:defRPr>
            </a:lvl1pPr>
            <a:lvl2pPr marL="575986" indent="-287993" algn="l" defTabSz="1219170" rtl="0" eaLnBrk="1" latinLnBrk="0" hangingPunct="1">
              <a:spcBef>
                <a:spcPts val="0"/>
              </a:spcBef>
              <a:buFont typeface="Corbel" pitchFamily="34" charset="0"/>
              <a:buChar char="–"/>
              <a:defRPr sz="2667" kern="1200">
                <a:solidFill>
                  <a:schemeClr val="tx1"/>
                </a:solidFill>
                <a:latin typeface="+mn-lt"/>
                <a:ea typeface="+mn-ea"/>
                <a:cs typeface="+mn-cs"/>
              </a:defRPr>
            </a:lvl2pPr>
            <a:lvl3pPr marL="863978" indent="-287993" algn="l" defTabSz="1219170" rtl="0" eaLnBrk="1" latinLnBrk="0" hangingPunct="1">
              <a:spcBef>
                <a:spcPts val="0"/>
              </a:spcBef>
              <a:buClrTx/>
              <a:buSzPct val="100000"/>
              <a:buFont typeface="Corbel" pitchFamily="34" charset="0"/>
              <a:buChar char="-"/>
              <a:defRPr sz="2133" kern="1200">
                <a:solidFill>
                  <a:schemeClr val="tx1"/>
                </a:solidFill>
                <a:latin typeface="+mn-lt"/>
                <a:ea typeface="+mn-ea"/>
                <a:cs typeface="+mn-cs"/>
              </a:defRPr>
            </a:lvl3pPr>
            <a:lvl4pPr marL="0" indent="0" algn="l" defTabSz="1219170" rtl="0" eaLnBrk="1" latinLnBrk="0" hangingPunct="1">
              <a:spcBef>
                <a:spcPts val="0"/>
              </a:spcBef>
              <a:buFont typeface="Corbel" pitchFamily="34" charset="0"/>
              <a:buNone/>
              <a:defRPr sz="2667" b="1" kern="1200">
                <a:solidFill>
                  <a:schemeClr val="tx1"/>
                </a:solidFill>
                <a:latin typeface="+mn-lt"/>
                <a:ea typeface="+mn-ea"/>
                <a:cs typeface="+mn-cs"/>
              </a:defRPr>
            </a:lvl4pPr>
            <a:lvl5pPr marL="0" indent="0" algn="l" defTabSz="1219170" rtl="0" eaLnBrk="1" latinLnBrk="0" hangingPunct="1">
              <a:spcBef>
                <a:spcPts val="0"/>
              </a:spcBef>
              <a:buFont typeface="Corbel" pitchFamily="34" charset="0"/>
              <a:buNone/>
              <a:defRPr sz="2667" kern="1200">
                <a:solidFill>
                  <a:schemeClr val="tx1"/>
                </a:solidFill>
                <a:latin typeface="+mn-lt"/>
                <a:ea typeface="+mn-ea"/>
                <a:cs typeface="+mn-cs"/>
              </a:defRPr>
            </a:lvl5pPr>
            <a:lvl6pPr marL="287993" indent="0" algn="l" defTabSz="1219170" rtl="0" eaLnBrk="1" latinLnBrk="0" hangingPunct="1">
              <a:spcBef>
                <a:spcPts val="0"/>
              </a:spcBef>
              <a:buFont typeface="Arial" pitchFamily="34" charset="0"/>
              <a:buNone/>
              <a:defRPr sz="2667" kern="1200">
                <a:solidFill>
                  <a:schemeClr val="tx1"/>
                </a:solidFill>
                <a:latin typeface="+mn-lt"/>
                <a:ea typeface="+mn-ea"/>
                <a:cs typeface="+mn-cs"/>
              </a:defRPr>
            </a:lvl6pPr>
            <a:lvl7pPr marL="575986" indent="0" algn="l" defTabSz="1219170" rtl="0" eaLnBrk="1" latinLnBrk="0" hangingPunct="1">
              <a:spcBef>
                <a:spcPts val="0"/>
              </a:spcBef>
              <a:buFont typeface="Arial" pitchFamily="34" charset="0"/>
              <a:buNone/>
              <a:defRPr sz="2667" kern="1200">
                <a:solidFill>
                  <a:schemeClr val="tx1"/>
                </a:solidFill>
                <a:latin typeface="+mn-lt"/>
                <a:ea typeface="+mn-ea"/>
                <a:cs typeface="+mn-cs"/>
              </a:defRPr>
            </a:lvl7pPr>
            <a:lvl8pPr marL="863978" indent="0" algn="l" defTabSz="1219170" rtl="0" eaLnBrk="1" latinLnBrk="0" hangingPunct="1">
              <a:spcBef>
                <a:spcPts val="0"/>
              </a:spcBef>
              <a:buFont typeface="Arial" pitchFamily="34" charset="0"/>
              <a:buNone/>
              <a:defRPr sz="2133" kern="1200">
                <a:solidFill>
                  <a:schemeClr val="tx1"/>
                </a:solidFill>
                <a:latin typeface="+mn-lt"/>
                <a:ea typeface="+mn-ea"/>
                <a:cs typeface="+mn-cs"/>
              </a:defRPr>
            </a:lvl8pPr>
            <a:lvl9pPr marL="0" indent="0" algn="l" defTabSz="1219170" rtl="0" eaLnBrk="1" latinLnBrk="0" hangingPunct="1">
              <a:spcBef>
                <a:spcPts val="0"/>
              </a:spcBef>
              <a:buFont typeface="Arial" pitchFamily="34" charset="0"/>
              <a:buNone/>
              <a:defRPr sz="1867" kern="1200">
                <a:solidFill>
                  <a:schemeClr val="tx1"/>
                </a:solidFill>
                <a:latin typeface="+mn-lt"/>
                <a:ea typeface="+mn-ea"/>
                <a:cs typeface="+mn-cs"/>
              </a:defRPr>
            </a:lvl9pPr>
          </a:lstStyle>
          <a:p>
            <a:endParaRPr lang="nl-NL" dirty="0"/>
          </a:p>
        </p:txBody>
      </p:sp>
    </p:spTree>
    <p:extLst>
      <p:ext uri="{BB962C8B-B14F-4D97-AF65-F5344CB8AC3E}">
        <p14:creationId xmlns:p14="http://schemas.microsoft.com/office/powerpoint/2010/main" val="2982130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a:extLst>
              <a:ext uri="{FF2B5EF4-FFF2-40B4-BE49-F238E27FC236}">
                <a16:creationId xmlns:a16="http://schemas.microsoft.com/office/drawing/2014/main" id="{82E31554-80B4-41F7-849C-B5556B81220B}"/>
              </a:ext>
            </a:extLst>
          </p:cNvPr>
          <p:cNvPicPr>
            <a:picLocks noChangeAspect="1"/>
          </p:cNvPicPr>
          <p:nvPr/>
        </p:nvPicPr>
        <p:blipFill>
          <a:blip r:embed="rId3"/>
          <a:stretch>
            <a:fillRect/>
          </a:stretch>
        </p:blipFill>
        <p:spPr>
          <a:xfrm>
            <a:off x="2426044" y="5000296"/>
            <a:ext cx="669170" cy="735047"/>
          </a:xfrm>
          <a:prstGeom prst="rect">
            <a:avLst/>
          </a:prstGeom>
        </p:spPr>
      </p:pic>
      <p:pic>
        <p:nvPicPr>
          <p:cNvPr id="15" name="Afbeelding 14">
            <a:extLst>
              <a:ext uri="{FF2B5EF4-FFF2-40B4-BE49-F238E27FC236}">
                <a16:creationId xmlns:a16="http://schemas.microsoft.com/office/drawing/2014/main" id="{A27AB603-79BB-4BF6-9486-98FBFE7687E5}"/>
              </a:ext>
            </a:extLst>
          </p:cNvPr>
          <p:cNvPicPr>
            <a:picLocks noChangeAspect="1"/>
          </p:cNvPicPr>
          <p:nvPr/>
        </p:nvPicPr>
        <p:blipFill>
          <a:blip r:embed="rId4"/>
          <a:stretch>
            <a:fillRect/>
          </a:stretch>
        </p:blipFill>
        <p:spPr>
          <a:xfrm rot="3427189">
            <a:off x="1057921" y="4768308"/>
            <a:ext cx="1200150" cy="1053281"/>
          </a:xfrm>
          <a:prstGeom prst="rect">
            <a:avLst/>
          </a:prstGeom>
        </p:spPr>
      </p:pic>
      <p:pic>
        <p:nvPicPr>
          <p:cNvPr id="14" name="Afbeelding 13">
            <a:extLst>
              <a:ext uri="{FF2B5EF4-FFF2-40B4-BE49-F238E27FC236}">
                <a16:creationId xmlns:a16="http://schemas.microsoft.com/office/drawing/2014/main" id="{B8BA8CB4-4ED3-4B49-8680-BA9224C7B883}"/>
              </a:ext>
            </a:extLst>
          </p:cNvPr>
          <p:cNvPicPr>
            <a:picLocks noChangeAspect="1"/>
          </p:cNvPicPr>
          <p:nvPr/>
        </p:nvPicPr>
        <p:blipFill>
          <a:blip r:embed="rId5"/>
          <a:stretch>
            <a:fillRect/>
          </a:stretch>
        </p:blipFill>
        <p:spPr>
          <a:xfrm>
            <a:off x="4195175" y="4576241"/>
            <a:ext cx="4765944" cy="1110245"/>
          </a:xfrm>
          <a:prstGeom prst="rect">
            <a:avLst/>
          </a:prstGeom>
        </p:spPr>
      </p:pic>
      <p:sp>
        <p:nvSpPr>
          <p:cNvPr id="2" name="Titel 1">
            <a:extLst>
              <a:ext uri="{FF2B5EF4-FFF2-40B4-BE49-F238E27FC236}">
                <a16:creationId xmlns:a16="http://schemas.microsoft.com/office/drawing/2014/main" id="{B25F998A-7601-4826-B188-C21AE73C40AA}"/>
              </a:ext>
            </a:extLst>
          </p:cNvPr>
          <p:cNvSpPr>
            <a:spLocks noGrp="1"/>
          </p:cNvSpPr>
          <p:nvPr>
            <p:ph type="title"/>
          </p:nvPr>
        </p:nvSpPr>
        <p:spPr>
          <a:xfrm>
            <a:off x="1035177" y="710764"/>
            <a:ext cx="10800000" cy="1296000"/>
          </a:xfrm>
        </p:spPr>
        <p:txBody>
          <a:bodyPr/>
          <a:lstStyle/>
          <a:p>
            <a:r>
              <a:rPr lang="nl-NL" sz="4000" dirty="0"/>
              <a:t>Vroege ontwikkeling: hoog adaptief vermogen</a:t>
            </a:r>
            <a:br>
              <a:rPr lang="nl-NL" sz="4000" dirty="0"/>
            </a:br>
            <a:br>
              <a:rPr lang="nl-NL" sz="4000" dirty="0"/>
            </a:br>
            <a:r>
              <a:rPr lang="nl-NL" sz="4000" dirty="0"/>
              <a:t>Korte termijn            lange termijn</a:t>
            </a:r>
            <a:br>
              <a:rPr lang="nl-NL" sz="4400" dirty="0"/>
            </a:br>
            <a:endParaRPr lang="nl-NL" sz="4400" dirty="0"/>
          </a:p>
        </p:txBody>
      </p:sp>
      <p:sp>
        <p:nvSpPr>
          <p:cNvPr id="4" name="Tijdelijke aanduiding voor datum 3">
            <a:extLst>
              <a:ext uri="{FF2B5EF4-FFF2-40B4-BE49-F238E27FC236}">
                <a16:creationId xmlns:a16="http://schemas.microsoft.com/office/drawing/2014/main" id="{0A9282AF-A9AE-4D7D-A9F3-29616B17959A}"/>
              </a:ext>
            </a:extLst>
          </p:cNvPr>
          <p:cNvSpPr>
            <a:spLocks noGrp="1"/>
          </p:cNvSpPr>
          <p:nvPr>
            <p:ph type="dt" sz="half" idx="10"/>
          </p:nvPr>
        </p:nvSpPr>
        <p:spPr/>
        <p:txBody>
          <a:bodyPr/>
          <a:lstStyle/>
          <a:p>
            <a:fld id="{3F588DAA-D831-44BA-BE37-47C193032063}" type="datetime1">
              <a:rPr lang="nl-NL" smtClean="0"/>
              <a:t>28-3-2023</a:t>
            </a:fld>
            <a:endParaRPr lang="nl-NL" dirty="0"/>
          </a:p>
        </p:txBody>
      </p:sp>
      <p:sp>
        <p:nvSpPr>
          <p:cNvPr id="5" name="Tijdelijke aanduiding voor voettekst 4">
            <a:extLst>
              <a:ext uri="{FF2B5EF4-FFF2-40B4-BE49-F238E27FC236}">
                <a16:creationId xmlns:a16="http://schemas.microsoft.com/office/drawing/2014/main" id="{E5B04983-FB92-4E2A-B073-F364838D232D}"/>
              </a:ext>
            </a:extLst>
          </p:cNvPr>
          <p:cNvSpPr>
            <a:spLocks noGrp="1"/>
          </p:cNvSpPr>
          <p:nvPr>
            <p:ph type="ftr" sz="quarter" idx="11"/>
          </p:nvPr>
        </p:nvSpPr>
        <p:spPr/>
        <p:txBody>
          <a:bodyPr/>
          <a:lstStyle/>
          <a:p>
            <a:r>
              <a:rPr lang="nl-NL" dirty="0"/>
              <a:t>Via Invoegen | Koptekst en voettekst kunt u de tekst wijzigen</a:t>
            </a:r>
          </a:p>
        </p:txBody>
      </p:sp>
      <p:sp>
        <p:nvSpPr>
          <p:cNvPr id="6" name="Tijdelijke aanduiding voor dianummer 5">
            <a:extLst>
              <a:ext uri="{FF2B5EF4-FFF2-40B4-BE49-F238E27FC236}">
                <a16:creationId xmlns:a16="http://schemas.microsoft.com/office/drawing/2014/main" id="{56720142-1D7D-4086-86AC-2FA61DCF9856}"/>
              </a:ext>
            </a:extLst>
          </p:cNvPr>
          <p:cNvSpPr>
            <a:spLocks noGrp="1"/>
          </p:cNvSpPr>
          <p:nvPr>
            <p:ph type="sldNum" sz="quarter" idx="12"/>
          </p:nvPr>
        </p:nvSpPr>
        <p:spPr/>
        <p:txBody>
          <a:bodyPr/>
          <a:lstStyle/>
          <a:p>
            <a:pPr algn="l"/>
            <a:r>
              <a:rPr lang="nl-NL"/>
              <a:t>| </a:t>
            </a:r>
            <a:fld id="{6C885DEC-5AE5-4403-A92E-278225061E43}" type="slidenum">
              <a:rPr lang="nl-NL" smtClean="0"/>
              <a:pPr algn="l"/>
              <a:t>7</a:t>
            </a:fld>
            <a:endParaRPr lang="nl-NL" dirty="0"/>
          </a:p>
        </p:txBody>
      </p:sp>
      <p:sp>
        <p:nvSpPr>
          <p:cNvPr id="9" name="Rechthoekige driehoek 8">
            <a:extLst>
              <a:ext uri="{FF2B5EF4-FFF2-40B4-BE49-F238E27FC236}">
                <a16:creationId xmlns:a16="http://schemas.microsoft.com/office/drawing/2014/main" id="{97DA3C96-CDA7-4832-8CEC-4D264A502B13}"/>
              </a:ext>
            </a:extLst>
          </p:cNvPr>
          <p:cNvSpPr/>
          <p:nvPr/>
        </p:nvSpPr>
        <p:spPr>
          <a:xfrm>
            <a:off x="1035177" y="2920757"/>
            <a:ext cx="7925942" cy="1579704"/>
          </a:xfrm>
          <a:prstGeom prst="rtTriangle">
            <a:avLst/>
          </a:prstGeom>
          <a:solidFill>
            <a:schemeClr val="accent5"/>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a:extLst>
              <a:ext uri="{FF2B5EF4-FFF2-40B4-BE49-F238E27FC236}">
                <a16:creationId xmlns:a16="http://schemas.microsoft.com/office/drawing/2014/main" id="{D96258A7-12FE-4CEB-AD8C-76BB350046AB}"/>
              </a:ext>
            </a:extLst>
          </p:cNvPr>
          <p:cNvPicPr>
            <a:picLocks noChangeAspect="1"/>
          </p:cNvPicPr>
          <p:nvPr/>
        </p:nvPicPr>
        <p:blipFill>
          <a:blip r:embed="rId6"/>
          <a:stretch>
            <a:fillRect/>
          </a:stretch>
        </p:blipFill>
        <p:spPr>
          <a:xfrm>
            <a:off x="3200955" y="4927766"/>
            <a:ext cx="888478" cy="784388"/>
          </a:xfrm>
          <a:prstGeom prst="rect">
            <a:avLst/>
          </a:prstGeom>
        </p:spPr>
      </p:pic>
      <p:sp>
        <p:nvSpPr>
          <p:cNvPr id="19" name="Pijl: links/rechts 18">
            <a:extLst>
              <a:ext uri="{FF2B5EF4-FFF2-40B4-BE49-F238E27FC236}">
                <a16:creationId xmlns:a16="http://schemas.microsoft.com/office/drawing/2014/main" id="{4460962E-034C-47F7-8EC5-F32231D2E8EB}"/>
              </a:ext>
            </a:extLst>
          </p:cNvPr>
          <p:cNvSpPr/>
          <p:nvPr/>
        </p:nvSpPr>
        <p:spPr>
          <a:xfrm>
            <a:off x="4089433" y="2188338"/>
            <a:ext cx="1004241" cy="20303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kstvak 19">
            <a:extLst>
              <a:ext uri="{FF2B5EF4-FFF2-40B4-BE49-F238E27FC236}">
                <a16:creationId xmlns:a16="http://schemas.microsoft.com/office/drawing/2014/main" id="{FE08E5A0-6CFA-4DC5-81D5-E0DCE5E6AB1A}"/>
              </a:ext>
            </a:extLst>
          </p:cNvPr>
          <p:cNvSpPr txBox="1"/>
          <p:nvPr/>
        </p:nvSpPr>
        <p:spPr>
          <a:xfrm>
            <a:off x="692331" y="2920756"/>
            <a:ext cx="369332" cy="1579705"/>
          </a:xfrm>
          <a:prstGeom prst="rect">
            <a:avLst/>
          </a:prstGeom>
          <a:noFill/>
        </p:spPr>
        <p:txBody>
          <a:bodyPr vert="vert270" wrap="square" lIns="0" tIns="0" rIns="0" bIns="0" rtlCol="0">
            <a:spAutoFit/>
          </a:bodyPr>
          <a:lstStyle/>
          <a:p>
            <a:r>
              <a:rPr lang="nl-NL" sz="2400" b="1" dirty="0"/>
              <a:t> Plasticiteit</a:t>
            </a:r>
          </a:p>
        </p:txBody>
      </p:sp>
      <p:sp>
        <p:nvSpPr>
          <p:cNvPr id="21" name="Pijl: rechts 20">
            <a:extLst>
              <a:ext uri="{FF2B5EF4-FFF2-40B4-BE49-F238E27FC236}">
                <a16:creationId xmlns:a16="http://schemas.microsoft.com/office/drawing/2014/main" id="{0B5BF67C-292D-483A-B827-E7064D67CC9B}"/>
              </a:ext>
            </a:extLst>
          </p:cNvPr>
          <p:cNvSpPr/>
          <p:nvPr/>
        </p:nvSpPr>
        <p:spPr>
          <a:xfrm>
            <a:off x="1061663" y="5762266"/>
            <a:ext cx="7899456" cy="413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18870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5A0E2F0B-425D-4FE0-AE94-83D1FC002D8B}"/>
              </a:ext>
            </a:extLst>
          </p:cNvPr>
          <p:cNvPicPr>
            <a:picLocks noChangeAspect="1"/>
          </p:cNvPicPr>
          <p:nvPr/>
        </p:nvPicPr>
        <p:blipFill>
          <a:blip r:embed="rId3"/>
          <a:stretch>
            <a:fillRect/>
          </a:stretch>
        </p:blipFill>
        <p:spPr>
          <a:xfrm>
            <a:off x="2465517" y="969150"/>
            <a:ext cx="7097584" cy="5297861"/>
          </a:xfrm>
          <a:prstGeom prst="rect">
            <a:avLst/>
          </a:prstGeom>
        </p:spPr>
      </p:pic>
      <p:sp>
        <p:nvSpPr>
          <p:cNvPr id="8" name="Ovaal 7">
            <a:extLst>
              <a:ext uri="{FF2B5EF4-FFF2-40B4-BE49-F238E27FC236}">
                <a16:creationId xmlns:a16="http://schemas.microsoft.com/office/drawing/2014/main" id="{72C495F2-4C10-4059-908C-FE207561C3D8}"/>
              </a:ext>
            </a:extLst>
          </p:cNvPr>
          <p:cNvSpPr/>
          <p:nvPr/>
        </p:nvSpPr>
        <p:spPr>
          <a:xfrm>
            <a:off x="4372494" y="4971012"/>
            <a:ext cx="3807229" cy="1296000"/>
          </a:xfrm>
          <a:prstGeom prst="ellipse">
            <a:avLst/>
          </a:prstGeom>
          <a:solidFill>
            <a:schemeClr val="accent1">
              <a:alpha val="0"/>
            </a:scheme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62F65E81-0B75-4CDD-8BB1-9D32FC662F57}"/>
              </a:ext>
            </a:extLst>
          </p:cNvPr>
          <p:cNvSpPr>
            <a:spLocks noGrp="1"/>
          </p:cNvSpPr>
          <p:nvPr>
            <p:ph type="title"/>
          </p:nvPr>
        </p:nvSpPr>
        <p:spPr>
          <a:xfrm>
            <a:off x="1155699" y="-121881"/>
            <a:ext cx="10340299" cy="1296000"/>
          </a:xfrm>
        </p:spPr>
        <p:txBody>
          <a:bodyPr/>
          <a:lstStyle/>
          <a:p>
            <a:r>
              <a:rPr lang="nl-NL" sz="4400" dirty="0"/>
              <a:t>Vroege ontwikkeling: </a:t>
            </a:r>
            <a:r>
              <a:rPr lang="nl-NL" sz="3600" dirty="0"/>
              <a:t>van genetische blauwdruk naar ontwikkeling en programmering</a:t>
            </a:r>
          </a:p>
        </p:txBody>
      </p:sp>
      <p:sp>
        <p:nvSpPr>
          <p:cNvPr id="4" name="Tijdelijke aanduiding voor datum 3">
            <a:extLst>
              <a:ext uri="{FF2B5EF4-FFF2-40B4-BE49-F238E27FC236}">
                <a16:creationId xmlns:a16="http://schemas.microsoft.com/office/drawing/2014/main" id="{6FB1CC31-216C-4463-9576-49882AC5DE43}"/>
              </a:ext>
            </a:extLst>
          </p:cNvPr>
          <p:cNvSpPr>
            <a:spLocks noGrp="1"/>
          </p:cNvSpPr>
          <p:nvPr>
            <p:ph type="dt" sz="half" idx="10"/>
          </p:nvPr>
        </p:nvSpPr>
        <p:spPr/>
        <p:txBody>
          <a:bodyPr/>
          <a:lstStyle/>
          <a:p>
            <a:fld id="{3F588DAA-D831-44BA-BE37-47C193032063}" type="datetime1">
              <a:rPr lang="nl-NL" smtClean="0"/>
              <a:t>28-3-2023</a:t>
            </a:fld>
            <a:endParaRPr lang="nl-NL" dirty="0"/>
          </a:p>
        </p:txBody>
      </p:sp>
      <p:sp>
        <p:nvSpPr>
          <p:cNvPr id="5" name="Tijdelijke aanduiding voor voettekst 4">
            <a:extLst>
              <a:ext uri="{FF2B5EF4-FFF2-40B4-BE49-F238E27FC236}">
                <a16:creationId xmlns:a16="http://schemas.microsoft.com/office/drawing/2014/main" id="{84C3BF70-0AA0-4D6D-BDA3-733EC8A94809}"/>
              </a:ext>
            </a:extLst>
          </p:cNvPr>
          <p:cNvSpPr>
            <a:spLocks noGrp="1"/>
          </p:cNvSpPr>
          <p:nvPr>
            <p:ph type="ftr" sz="quarter" idx="11"/>
          </p:nvPr>
        </p:nvSpPr>
        <p:spPr/>
        <p:txBody>
          <a:bodyPr/>
          <a:lstStyle/>
          <a:p>
            <a:r>
              <a:rPr lang="nl-NL"/>
              <a:t>Via Invoegen | Koptekst en voettekst kunt u de tekst wijzigen</a:t>
            </a:r>
            <a:endParaRPr lang="nl-NL" dirty="0"/>
          </a:p>
        </p:txBody>
      </p:sp>
      <p:sp>
        <p:nvSpPr>
          <p:cNvPr id="6" name="Tijdelijke aanduiding voor dianummer 5">
            <a:extLst>
              <a:ext uri="{FF2B5EF4-FFF2-40B4-BE49-F238E27FC236}">
                <a16:creationId xmlns:a16="http://schemas.microsoft.com/office/drawing/2014/main" id="{57BCFB26-8340-4CA7-B2A6-A8F00B848CEA}"/>
              </a:ext>
            </a:extLst>
          </p:cNvPr>
          <p:cNvSpPr>
            <a:spLocks noGrp="1"/>
          </p:cNvSpPr>
          <p:nvPr>
            <p:ph type="sldNum" sz="quarter" idx="12"/>
          </p:nvPr>
        </p:nvSpPr>
        <p:spPr/>
        <p:txBody>
          <a:bodyPr/>
          <a:lstStyle/>
          <a:p>
            <a:pPr algn="l"/>
            <a:r>
              <a:rPr lang="nl-NL"/>
              <a:t>| </a:t>
            </a:r>
            <a:fld id="{6C885DEC-5AE5-4403-A92E-278225061E43}" type="slidenum">
              <a:rPr lang="nl-NL" smtClean="0"/>
              <a:pPr algn="l"/>
              <a:t>8</a:t>
            </a:fld>
            <a:endParaRPr lang="nl-NL" dirty="0"/>
          </a:p>
        </p:txBody>
      </p:sp>
      <p:sp>
        <p:nvSpPr>
          <p:cNvPr id="9" name="Pijl: rechts 8">
            <a:extLst>
              <a:ext uri="{FF2B5EF4-FFF2-40B4-BE49-F238E27FC236}">
                <a16:creationId xmlns:a16="http://schemas.microsoft.com/office/drawing/2014/main" id="{9E0B4D1B-0022-4886-8B67-63690FAC30F0}"/>
              </a:ext>
            </a:extLst>
          </p:cNvPr>
          <p:cNvSpPr/>
          <p:nvPr/>
        </p:nvSpPr>
        <p:spPr>
          <a:xfrm rot="788648">
            <a:off x="1637015" y="4962038"/>
            <a:ext cx="2377440" cy="39179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33320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A1E80D-0A6E-4A07-A80E-1191EFDDCA16}"/>
              </a:ext>
            </a:extLst>
          </p:cNvPr>
          <p:cNvSpPr>
            <a:spLocks noGrp="1"/>
          </p:cNvSpPr>
          <p:nvPr>
            <p:ph type="title"/>
          </p:nvPr>
        </p:nvSpPr>
        <p:spPr>
          <a:xfrm>
            <a:off x="1062018" y="166482"/>
            <a:ext cx="10800000" cy="1296000"/>
          </a:xfrm>
        </p:spPr>
        <p:txBody>
          <a:bodyPr/>
          <a:lstStyle/>
          <a:p>
            <a:r>
              <a:rPr lang="nl-NL" dirty="0"/>
              <a:t>Intergenerationele overdracht</a:t>
            </a:r>
          </a:p>
        </p:txBody>
      </p:sp>
      <p:sp>
        <p:nvSpPr>
          <p:cNvPr id="3" name="Tijdelijke aanduiding voor inhoud 2">
            <a:extLst>
              <a:ext uri="{FF2B5EF4-FFF2-40B4-BE49-F238E27FC236}">
                <a16:creationId xmlns:a16="http://schemas.microsoft.com/office/drawing/2014/main" id="{52E1B7E1-A72B-4764-BFCB-030B3BE0328F}"/>
              </a:ext>
            </a:extLst>
          </p:cNvPr>
          <p:cNvSpPr>
            <a:spLocks noGrp="1"/>
          </p:cNvSpPr>
          <p:nvPr>
            <p:ph idx="1"/>
          </p:nvPr>
        </p:nvSpPr>
        <p:spPr>
          <a:xfrm>
            <a:off x="534555" y="6451518"/>
            <a:ext cx="10800000" cy="2354964"/>
          </a:xfrm>
        </p:spPr>
        <p:txBody>
          <a:bodyPr/>
          <a:lstStyle/>
          <a:p>
            <a:pPr marL="0" indent="0">
              <a:buNone/>
            </a:pPr>
            <a:r>
              <a:rPr lang="nl-NL" sz="1600" b="1" dirty="0"/>
              <a:t>Hanson &amp; </a:t>
            </a:r>
            <a:r>
              <a:rPr lang="nl-NL" sz="1600" b="1" dirty="0" err="1"/>
              <a:t>Gluckman</a:t>
            </a:r>
            <a:r>
              <a:rPr lang="nl-NL" sz="1600" b="1" dirty="0"/>
              <a:t>, 2014</a:t>
            </a:r>
          </a:p>
        </p:txBody>
      </p:sp>
      <p:sp>
        <p:nvSpPr>
          <p:cNvPr id="4" name="Tijdelijke aanduiding voor datum 3">
            <a:extLst>
              <a:ext uri="{FF2B5EF4-FFF2-40B4-BE49-F238E27FC236}">
                <a16:creationId xmlns:a16="http://schemas.microsoft.com/office/drawing/2014/main" id="{62F90401-D90C-4492-AE59-3CF7CC55C336}"/>
              </a:ext>
            </a:extLst>
          </p:cNvPr>
          <p:cNvSpPr>
            <a:spLocks noGrp="1"/>
          </p:cNvSpPr>
          <p:nvPr>
            <p:ph type="dt" sz="half" idx="10"/>
          </p:nvPr>
        </p:nvSpPr>
        <p:spPr/>
        <p:txBody>
          <a:bodyPr/>
          <a:lstStyle/>
          <a:p>
            <a:fld id="{3F588DAA-D831-44BA-BE37-47C193032063}" type="datetime1">
              <a:rPr lang="nl-NL" smtClean="0"/>
              <a:t>28-3-2023</a:t>
            </a:fld>
            <a:endParaRPr lang="nl-NL" dirty="0"/>
          </a:p>
        </p:txBody>
      </p:sp>
      <p:sp>
        <p:nvSpPr>
          <p:cNvPr id="5" name="Tijdelijke aanduiding voor voettekst 4">
            <a:extLst>
              <a:ext uri="{FF2B5EF4-FFF2-40B4-BE49-F238E27FC236}">
                <a16:creationId xmlns:a16="http://schemas.microsoft.com/office/drawing/2014/main" id="{E856C000-F40F-49EE-8C10-CD0E49247E0E}"/>
              </a:ext>
            </a:extLst>
          </p:cNvPr>
          <p:cNvSpPr>
            <a:spLocks noGrp="1"/>
          </p:cNvSpPr>
          <p:nvPr>
            <p:ph type="ftr" sz="quarter" idx="11"/>
          </p:nvPr>
        </p:nvSpPr>
        <p:spPr/>
        <p:txBody>
          <a:bodyPr/>
          <a:lstStyle/>
          <a:p>
            <a:r>
              <a:rPr lang="nl-NL"/>
              <a:t>Via Invoegen | Koptekst en voettekst kunt u de tekst wijzigen</a:t>
            </a:r>
            <a:endParaRPr lang="nl-NL" dirty="0"/>
          </a:p>
        </p:txBody>
      </p:sp>
      <p:sp>
        <p:nvSpPr>
          <p:cNvPr id="6" name="Tijdelijke aanduiding voor dianummer 5">
            <a:extLst>
              <a:ext uri="{FF2B5EF4-FFF2-40B4-BE49-F238E27FC236}">
                <a16:creationId xmlns:a16="http://schemas.microsoft.com/office/drawing/2014/main" id="{EE97E348-86CF-4213-812C-E2A35AC19731}"/>
              </a:ext>
            </a:extLst>
          </p:cNvPr>
          <p:cNvSpPr>
            <a:spLocks noGrp="1"/>
          </p:cNvSpPr>
          <p:nvPr>
            <p:ph type="sldNum" sz="quarter" idx="12"/>
          </p:nvPr>
        </p:nvSpPr>
        <p:spPr/>
        <p:txBody>
          <a:bodyPr/>
          <a:lstStyle/>
          <a:p>
            <a:pPr algn="l"/>
            <a:r>
              <a:rPr lang="nl-NL"/>
              <a:t>| </a:t>
            </a:r>
            <a:fld id="{6C885DEC-5AE5-4403-A92E-278225061E43}" type="slidenum">
              <a:rPr lang="nl-NL" smtClean="0"/>
              <a:pPr algn="l"/>
              <a:t>9</a:t>
            </a:fld>
            <a:endParaRPr lang="nl-NL" dirty="0"/>
          </a:p>
        </p:txBody>
      </p:sp>
      <p:pic>
        <p:nvPicPr>
          <p:cNvPr id="7" name="Afbeelding 6">
            <a:extLst>
              <a:ext uri="{FF2B5EF4-FFF2-40B4-BE49-F238E27FC236}">
                <a16:creationId xmlns:a16="http://schemas.microsoft.com/office/drawing/2014/main" id="{9363DD65-DA2F-4331-9715-BEACF2326187}"/>
              </a:ext>
            </a:extLst>
          </p:cNvPr>
          <p:cNvPicPr>
            <a:picLocks noChangeAspect="1"/>
          </p:cNvPicPr>
          <p:nvPr/>
        </p:nvPicPr>
        <p:blipFill>
          <a:blip r:embed="rId2"/>
          <a:stretch>
            <a:fillRect/>
          </a:stretch>
        </p:blipFill>
        <p:spPr>
          <a:xfrm>
            <a:off x="3169614" y="1097959"/>
            <a:ext cx="8103587" cy="5760041"/>
          </a:xfrm>
          <a:prstGeom prst="rect">
            <a:avLst/>
          </a:prstGeom>
        </p:spPr>
      </p:pic>
    </p:spTree>
    <p:extLst>
      <p:ext uri="{BB962C8B-B14F-4D97-AF65-F5344CB8AC3E}">
        <p14:creationId xmlns:p14="http://schemas.microsoft.com/office/powerpoint/2010/main" val="387146827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emeente Amsterdam">
  <a:themeElements>
    <a:clrScheme name="Kleurenschema Gemeente Amsterdam">
      <a:dk1>
        <a:srgbClr val="000000"/>
      </a:dk1>
      <a:lt1>
        <a:srgbClr val="FFFFFF"/>
      </a:lt1>
      <a:dk2>
        <a:srgbClr val="000000"/>
      </a:dk2>
      <a:lt2>
        <a:srgbClr val="BEBEBE"/>
      </a:lt2>
      <a:accent1>
        <a:srgbClr val="FF0000"/>
      </a:accent1>
      <a:accent2>
        <a:srgbClr val="FF9100"/>
      </a:accent2>
      <a:accent3>
        <a:srgbClr val="FFE600"/>
      </a:accent3>
      <a:accent4>
        <a:srgbClr val="00A0E6"/>
      </a:accent4>
      <a:accent5>
        <a:srgbClr val="00A03C"/>
      </a:accent5>
      <a:accent6>
        <a:srgbClr val="E60082"/>
      </a:accent6>
      <a:hlink>
        <a:srgbClr val="000000"/>
      </a:hlink>
      <a:folHlink>
        <a:srgbClr val="000000"/>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a:defPPr>
      </a:lstStyle>
    </a:txDef>
  </a:objectDefaults>
  <a:extraClrSchemeLst/>
  <a:extLst>
    <a:ext uri="{05A4C25C-085E-4340-85A3-A5531E510DB2}">
      <thm15:themeFamily xmlns:thm15="http://schemas.microsoft.com/office/thememl/2012/main" name="Presentatie (breedbeeld) Gemeente Amsterdam.potx" id="{0B99E27A-C1EB-4FC1-968A-D1F18AF7D827}" vid="{A01E454C-7C4A-4830-BD1F-218CACDC64E4}"/>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2265</TotalTime>
  <Words>1211</Words>
  <Application>Microsoft Office PowerPoint</Application>
  <PresentationFormat>Breedbeeld</PresentationFormat>
  <Paragraphs>142</Paragraphs>
  <Slides>19</Slides>
  <Notes>13</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19</vt:i4>
      </vt:variant>
    </vt:vector>
  </HeadingPairs>
  <TitlesOfParts>
    <vt:vector size="28" baseType="lpstr">
      <vt:lpstr>Arial</vt:lpstr>
      <vt:lpstr>Avenir Book</vt:lpstr>
      <vt:lpstr>Calibri</vt:lpstr>
      <vt:lpstr>Calibri Light</vt:lpstr>
      <vt:lpstr>Corbel</vt:lpstr>
      <vt:lpstr>Gothic A1</vt:lpstr>
      <vt:lpstr>Wingdings</vt:lpstr>
      <vt:lpstr>Kantoorthema</vt:lpstr>
      <vt:lpstr>Gemeente Amsterdam</vt:lpstr>
      <vt:lpstr>Bestaans(on)zekerheid in de 1e 1000 dagen van het leven</vt:lpstr>
      <vt:lpstr>Bestaans(on)zekerheid in de 1e 1000 dagen van het leven</vt:lpstr>
      <vt:lpstr>PowerPoint-presentatie</vt:lpstr>
      <vt:lpstr>In geen enkele andere periode  worden zoveel mijlpalen bereikt </vt:lpstr>
      <vt:lpstr>Unieke ontwikkelingsfasen</vt:lpstr>
      <vt:lpstr>Vroege ontwikkeling: “pruning”  “In the 1st 1000 days of life the brain can create up to one million neural connections every second” </vt:lpstr>
      <vt:lpstr>Vroege ontwikkeling: hoog adaptief vermogen  Korte termijn            lange termijn </vt:lpstr>
      <vt:lpstr>Vroege ontwikkeling: van genetische blauwdruk naar ontwikkeling en programmering</vt:lpstr>
      <vt:lpstr>Intergenerationele overdracht</vt:lpstr>
      <vt:lpstr>PowerPoint-presentatie</vt:lpstr>
      <vt:lpstr>Vroeg investeren: hogere maatschappelijke baten en lagere kosten Hoe vroeger de investering, des te groter de impact</vt:lpstr>
      <vt:lpstr>PowerPoint-presentatie</vt:lpstr>
      <vt:lpstr> </vt:lpstr>
      <vt:lpstr>PowerPoint-presentatie</vt:lpstr>
      <vt:lpstr>PowerPoint-presentatie</vt:lpstr>
      <vt:lpstr>Serious game : Inleven in bestaans(on)zekerheid?</vt:lpstr>
      <vt:lpstr>Serious Game Bestaanszekerheid in de eerste 1000 dagen</vt:lpstr>
      <vt:lpstr> </vt:lpstr>
      <vt:lpstr>Vragen? Ideeën? Een themabijeenkomst of de serious game voor je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Gezonde Kansrijke Start Amsterdam</dc:title>
  <dc:creator>Recourt-Vollebregt, Marit</dc:creator>
  <cp:lastModifiedBy>Leijdekker, Linda</cp:lastModifiedBy>
  <cp:revision>117</cp:revision>
  <dcterms:created xsi:type="dcterms:W3CDTF">2021-03-17T20:34:43Z</dcterms:created>
  <dcterms:modified xsi:type="dcterms:W3CDTF">2023-03-28T07:50:43Z</dcterms:modified>
</cp:coreProperties>
</file>