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400" r:id="rId3"/>
    <p:sldId id="401" r:id="rId4"/>
    <p:sldId id="407" r:id="rId5"/>
    <p:sldId id="258" r:id="rId6"/>
    <p:sldId id="259" r:id="rId7"/>
    <p:sldId id="266" r:id="rId8"/>
    <p:sldId id="260" r:id="rId9"/>
    <p:sldId id="269" r:id="rId10"/>
    <p:sldId id="270" r:id="rId11"/>
    <p:sldId id="261" r:id="rId12"/>
    <p:sldId id="405" r:id="rId13"/>
    <p:sldId id="404" r:id="rId14"/>
    <p:sldId id="403" r:id="rId15"/>
    <p:sldId id="406" r:id="rId16"/>
    <p:sldId id="271" r:id="rId17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25167A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0C8AAD-1995-4D45-BAC5-950CA0926E9D}" v="4" dt="2023-03-26T07:56:04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82" autoAdjust="0"/>
    <p:restoredTop sz="94649" autoAdjust="0"/>
  </p:normalViewPr>
  <p:slideViewPr>
    <p:cSldViewPr snapToGrid="0" snapToObjects="1">
      <p:cViewPr varScale="1">
        <p:scale>
          <a:sx n="142" d="100"/>
          <a:sy n="142" d="100"/>
        </p:scale>
        <p:origin x="1308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e Rumping" userId="fddd5a9d-a0b8-4d3f-8984-dc875b3bcf6b" providerId="ADAL" clId="{DE0C8AAD-1995-4D45-BAC5-950CA0926E9D}"/>
    <pc:docChg chg="custSel modSld">
      <pc:chgData name="Sanne Rumping" userId="fddd5a9d-a0b8-4d3f-8984-dc875b3bcf6b" providerId="ADAL" clId="{DE0C8AAD-1995-4D45-BAC5-950CA0926E9D}" dt="2023-03-26T07:56:04.653" v="22"/>
      <pc:docMkLst>
        <pc:docMk/>
      </pc:docMkLst>
      <pc:sldChg chg="delSp mod">
        <pc:chgData name="Sanne Rumping" userId="fddd5a9d-a0b8-4d3f-8984-dc875b3bcf6b" providerId="ADAL" clId="{DE0C8AAD-1995-4D45-BAC5-950CA0926E9D}" dt="2023-03-26T07:53:06.192" v="0" actId="478"/>
        <pc:sldMkLst>
          <pc:docMk/>
          <pc:sldMk cId="193371914" sldId="260"/>
        </pc:sldMkLst>
        <pc:spChg chg="del">
          <ac:chgData name="Sanne Rumping" userId="fddd5a9d-a0b8-4d3f-8984-dc875b3bcf6b" providerId="ADAL" clId="{DE0C8AAD-1995-4D45-BAC5-950CA0926E9D}" dt="2023-03-26T07:53:06.192" v="0" actId="478"/>
          <ac:spMkLst>
            <pc:docMk/>
            <pc:sldMk cId="193371914" sldId="260"/>
            <ac:spMk id="20" creationId="{6F3E18B0-13FE-94AB-BB65-B9849893B72E}"/>
          </ac:spMkLst>
        </pc:spChg>
      </pc:sldChg>
      <pc:sldChg chg="delSp modSp mod">
        <pc:chgData name="Sanne Rumping" userId="fddd5a9d-a0b8-4d3f-8984-dc875b3bcf6b" providerId="ADAL" clId="{DE0C8AAD-1995-4D45-BAC5-950CA0926E9D}" dt="2023-03-26T07:53:31.255" v="5" actId="478"/>
        <pc:sldMkLst>
          <pc:docMk/>
          <pc:sldMk cId="3883962948" sldId="271"/>
        </pc:sldMkLst>
        <pc:spChg chg="del mod">
          <ac:chgData name="Sanne Rumping" userId="fddd5a9d-a0b8-4d3f-8984-dc875b3bcf6b" providerId="ADAL" clId="{DE0C8AAD-1995-4D45-BAC5-950CA0926E9D}" dt="2023-03-26T07:53:31.255" v="5" actId="478"/>
          <ac:spMkLst>
            <pc:docMk/>
            <pc:sldMk cId="3883962948" sldId="271"/>
            <ac:spMk id="76" creationId="{10138D95-76DF-3568-F879-615EB46F346B}"/>
          </ac:spMkLst>
        </pc:spChg>
      </pc:sldChg>
      <pc:sldChg chg="modSp mod modAnim">
        <pc:chgData name="Sanne Rumping" userId="fddd5a9d-a0b8-4d3f-8984-dc875b3bcf6b" providerId="ADAL" clId="{DE0C8AAD-1995-4D45-BAC5-950CA0926E9D}" dt="2023-03-26T07:56:04.653" v="22"/>
        <pc:sldMkLst>
          <pc:docMk/>
          <pc:sldMk cId="4136681883" sldId="400"/>
        </pc:sldMkLst>
        <pc:picChg chg="mod">
          <ac:chgData name="Sanne Rumping" userId="fddd5a9d-a0b8-4d3f-8984-dc875b3bcf6b" providerId="ADAL" clId="{DE0C8AAD-1995-4D45-BAC5-950CA0926E9D}" dt="2023-03-26T07:55:52.370" v="19" actId="1076"/>
          <ac:picMkLst>
            <pc:docMk/>
            <pc:sldMk cId="4136681883" sldId="400"/>
            <ac:picMk id="4" creationId="{D1270978-2301-FA16-C57A-46A56FE9301A}"/>
          </ac:picMkLst>
        </pc:picChg>
      </pc:sldChg>
      <pc:sldChg chg="delSp modSp mod">
        <pc:chgData name="Sanne Rumping" userId="fddd5a9d-a0b8-4d3f-8984-dc875b3bcf6b" providerId="ADAL" clId="{DE0C8AAD-1995-4D45-BAC5-950CA0926E9D}" dt="2023-03-26T07:53:56.660" v="17" actId="20577"/>
        <pc:sldMkLst>
          <pc:docMk/>
          <pc:sldMk cId="975165436" sldId="403"/>
        </pc:sldMkLst>
        <pc:spChg chg="mod">
          <ac:chgData name="Sanne Rumping" userId="fddd5a9d-a0b8-4d3f-8984-dc875b3bcf6b" providerId="ADAL" clId="{DE0C8AAD-1995-4D45-BAC5-950CA0926E9D}" dt="2023-03-26T07:53:56.660" v="17" actId="20577"/>
          <ac:spMkLst>
            <pc:docMk/>
            <pc:sldMk cId="975165436" sldId="403"/>
            <ac:spMk id="3" creationId="{9E765174-3DE6-414E-13A3-6DAAB765BA54}"/>
          </ac:spMkLst>
        </pc:spChg>
        <pc:spChg chg="del">
          <ac:chgData name="Sanne Rumping" userId="fddd5a9d-a0b8-4d3f-8984-dc875b3bcf6b" providerId="ADAL" clId="{DE0C8AAD-1995-4D45-BAC5-950CA0926E9D}" dt="2023-03-26T07:53:21.986" v="2" actId="478"/>
          <ac:spMkLst>
            <pc:docMk/>
            <pc:sldMk cId="975165436" sldId="403"/>
            <ac:spMk id="4" creationId="{0B7B1C65-FC23-D036-5D42-6C1E682E0A9B}"/>
          </ac:spMkLst>
        </pc:spChg>
      </pc:sldChg>
      <pc:sldChg chg="delSp mod">
        <pc:chgData name="Sanne Rumping" userId="fddd5a9d-a0b8-4d3f-8984-dc875b3bcf6b" providerId="ADAL" clId="{DE0C8AAD-1995-4D45-BAC5-950CA0926E9D}" dt="2023-03-26T07:53:15.859" v="1" actId="478"/>
        <pc:sldMkLst>
          <pc:docMk/>
          <pc:sldMk cId="3727687897" sldId="405"/>
        </pc:sldMkLst>
        <pc:spChg chg="del">
          <ac:chgData name="Sanne Rumping" userId="fddd5a9d-a0b8-4d3f-8984-dc875b3bcf6b" providerId="ADAL" clId="{DE0C8AAD-1995-4D45-BAC5-950CA0926E9D}" dt="2023-03-26T07:53:15.859" v="1" actId="478"/>
          <ac:spMkLst>
            <pc:docMk/>
            <pc:sldMk cId="3727687897" sldId="405"/>
            <ac:spMk id="4" creationId="{8B88BA4C-6181-CDD5-570F-643390ABD34D}"/>
          </ac:spMkLst>
        </pc:spChg>
      </pc:sldChg>
      <pc:sldChg chg="delSp mod">
        <pc:chgData name="Sanne Rumping" userId="fddd5a9d-a0b8-4d3f-8984-dc875b3bcf6b" providerId="ADAL" clId="{DE0C8AAD-1995-4D45-BAC5-950CA0926E9D}" dt="2023-03-26T07:53:26.174" v="3" actId="478"/>
        <pc:sldMkLst>
          <pc:docMk/>
          <pc:sldMk cId="953572034" sldId="406"/>
        </pc:sldMkLst>
        <pc:spChg chg="del">
          <ac:chgData name="Sanne Rumping" userId="fddd5a9d-a0b8-4d3f-8984-dc875b3bcf6b" providerId="ADAL" clId="{DE0C8AAD-1995-4D45-BAC5-950CA0926E9D}" dt="2023-03-26T07:53:26.174" v="3" actId="478"/>
          <ac:spMkLst>
            <pc:docMk/>
            <pc:sldMk cId="953572034" sldId="406"/>
            <ac:spMk id="4" creationId="{E89DCB48-AC50-304C-2A68-CD290FACFA2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B77AE-61DF-4DF3-9114-06575801F0D1}" type="doc">
      <dgm:prSet loTypeId="urn:microsoft.com/office/officeart/2018/5/layout/IconLeaf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89DB4B2-C684-4A05-8FC2-F43AC895D814}">
      <dgm:prSet custT="1"/>
      <dgm:spPr/>
      <dgm:t>
        <a:bodyPr/>
        <a:lstStyle/>
        <a:p>
          <a:pPr>
            <a:defRPr cap="all"/>
          </a:pPr>
          <a:r>
            <a:rPr lang="nl-NL" sz="1400" b="1" dirty="0"/>
            <a:t>Drempel</a:t>
          </a:r>
        </a:p>
        <a:p>
          <a:pPr>
            <a:defRPr cap="all"/>
          </a:pPr>
          <a:r>
            <a:rPr lang="nl-NL" sz="1400" b="1" dirty="0"/>
            <a:t>verlagend</a:t>
          </a:r>
          <a:endParaRPr lang="en-US" sz="1400" b="1" dirty="0"/>
        </a:p>
      </dgm:t>
    </dgm:pt>
    <dgm:pt modelId="{D1CD4343-D347-46A8-9374-69000577B723}" type="parTrans" cxnId="{3A0283C6-2A11-45B2-B336-31641445AFE9}">
      <dgm:prSet/>
      <dgm:spPr/>
      <dgm:t>
        <a:bodyPr/>
        <a:lstStyle/>
        <a:p>
          <a:endParaRPr lang="en-US"/>
        </a:p>
      </dgm:t>
    </dgm:pt>
    <dgm:pt modelId="{4D17A187-0F8D-4932-9E7D-18919AE195C7}" type="sibTrans" cxnId="{3A0283C6-2A11-45B2-B336-31641445AFE9}">
      <dgm:prSet/>
      <dgm:spPr/>
      <dgm:t>
        <a:bodyPr/>
        <a:lstStyle/>
        <a:p>
          <a:endParaRPr lang="en-US"/>
        </a:p>
      </dgm:t>
    </dgm:pt>
    <dgm:pt modelId="{764BFAEA-0317-4456-BC45-5E790A5B0A40}">
      <dgm:prSet/>
      <dgm:spPr/>
      <dgm:t>
        <a:bodyPr/>
        <a:lstStyle/>
        <a:p>
          <a:pPr>
            <a:defRPr cap="all"/>
          </a:pPr>
          <a:r>
            <a:rPr lang="nl-NL" b="1" dirty="0"/>
            <a:t>Beter </a:t>
          </a:r>
        </a:p>
        <a:p>
          <a:pPr>
            <a:defRPr cap="all"/>
          </a:pPr>
          <a:r>
            <a:rPr lang="nl-NL" b="1" dirty="0"/>
            <a:t>begrip</a:t>
          </a:r>
          <a:endParaRPr lang="en-US" b="1" dirty="0"/>
        </a:p>
      </dgm:t>
    </dgm:pt>
    <dgm:pt modelId="{71E182B4-0269-4A36-B0CB-9C8439FE5C0B}" type="parTrans" cxnId="{6BD19DFE-17B6-4A9F-88E5-77A5690F8540}">
      <dgm:prSet/>
      <dgm:spPr/>
      <dgm:t>
        <a:bodyPr/>
        <a:lstStyle/>
        <a:p>
          <a:endParaRPr lang="en-US"/>
        </a:p>
      </dgm:t>
    </dgm:pt>
    <dgm:pt modelId="{C1DE9419-2737-4321-8A70-29C1B57828C1}" type="sibTrans" cxnId="{6BD19DFE-17B6-4A9F-88E5-77A5690F8540}">
      <dgm:prSet/>
      <dgm:spPr/>
      <dgm:t>
        <a:bodyPr/>
        <a:lstStyle/>
        <a:p>
          <a:endParaRPr lang="en-US"/>
        </a:p>
      </dgm:t>
    </dgm:pt>
    <dgm:pt modelId="{0111B354-86F2-4772-8F31-30BB72EEAB50}">
      <dgm:prSet/>
      <dgm:spPr/>
      <dgm:t>
        <a:bodyPr/>
        <a:lstStyle/>
        <a:p>
          <a:pPr>
            <a:defRPr cap="all"/>
          </a:pPr>
          <a:r>
            <a:rPr lang="nl-NL" b="1" dirty="0"/>
            <a:t>gevoelens</a:t>
          </a:r>
          <a:endParaRPr lang="en-US" b="1" dirty="0"/>
        </a:p>
      </dgm:t>
    </dgm:pt>
    <dgm:pt modelId="{3A165C4C-5099-4A5D-B92E-C76E0A5009E8}" type="parTrans" cxnId="{B548455F-FDDD-44AD-983E-33AA14487D00}">
      <dgm:prSet/>
      <dgm:spPr/>
      <dgm:t>
        <a:bodyPr/>
        <a:lstStyle/>
        <a:p>
          <a:endParaRPr lang="en-US"/>
        </a:p>
      </dgm:t>
    </dgm:pt>
    <dgm:pt modelId="{FA9B3750-7B43-41C8-84FA-CAA019BAA9AA}" type="sibTrans" cxnId="{B548455F-FDDD-44AD-983E-33AA14487D00}">
      <dgm:prSet/>
      <dgm:spPr/>
      <dgm:t>
        <a:bodyPr/>
        <a:lstStyle/>
        <a:p>
          <a:endParaRPr lang="en-US"/>
        </a:p>
      </dgm:t>
    </dgm:pt>
    <dgm:pt modelId="{B80994ED-3EBF-4037-ACBD-AED369CE4058}">
      <dgm:prSet/>
      <dgm:spPr/>
      <dgm:t>
        <a:bodyPr/>
        <a:lstStyle/>
        <a:p>
          <a:pPr>
            <a:defRPr cap="all"/>
          </a:pPr>
          <a:r>
            <a:rPr lang="nl-NL" b="1" dirty="0"/>
            <a:t>Verbinding</a:t>
          </a:r>
          <a:endParaRPr lang="en-US" b="1" dirty="0"/>
        </a:p>
      </dgm:t>
    </dgm:pt>
    <dgm:pt modelId="{929A6838-9E40-4161-8CDA-145E64A3459A}" type="parTrans" cxnId="{8AAF6B1A-0585-4994-AFAF-FF8CB1F0D6ED}">
      <dgm:prSet/>
      <dgm:spPr/>
      <dgm:t>
        <a:bodyPr/>
        <a:lstStyle/>
        <a:p>
          <a:endParaRPr lang="en-US"/>
        </a:p>
      </dgm:t>
    </dgm:pt>
    <dgm:pt modelId="{329D356D-9F9E-4075-AE0B-8B54021B4112}" type="sibTrans" cxnId="{8AAF6B1A-0585-4994-AFAF-FF8CB1F0D6ED}">
      <dgm:prSet/>
      <dgm:spPr/>
      <dgm:t>
        <a:bodyPr/>
        <a:lstStyle/>
        <a:p>
          <a:endParaRPr lang="en-US"/>
        </a:p>
      </dgm:t>
    </dgm:pt>
    <dgm:pt modelId="{3A0F8E79-1BFC-434C-B6F5-D20B7A561586}">
      <dgm:prSet/>
      <dgm:spPr/>
      <dgm:t>
        <a:bodyPr/>
        <a:lstStyle/>
        <a:p>
          <a:pPr>
            <a:defRPr cap="all"/>
          </a:pPr>
          <a:br>
            <a:rPr lang="nl-NL" dirty="0"/>
          </a:br>
          <a:r>
            <a:rPr lang="nl-NL" b="1" dirty="0"/>
            <a:t>eigenaarschap</a:t>
          </a:r>
          <a:endParaRPr lang="en-US" b="1" dirty="0"/>
        </a:p>
      </dgm:t>
    </dgm:pt>
    <dgm:pt modelId="{AD1CC520-FD57-4C40-A8AE-085B6EDC6A44}" type="parTrans" cxnId="{5DABF365-C5F2-427B-BDC5-2F88013A3542}">
      <dgm:prSet/>
      <dgm:spPr/>
      <dgm:t>
        <a:bodyPr/>
        <a:lstStyle/>
        <a:p>
          <a:endParaRPr lang="en-US"/>
        </a:p>
      </dgm:t>
    </dgm:pt>
    <dgm:pt modelId="{3DCA9918-361D-4409-A39E-2F6F2A717632}" type="sibTrans" cxnId="{5DABF365-C5F2-427B-BDC5-2F88013A3542}">
      <dgm:prSet/>
      <dgm:spPr/>
      <dgm:t>
        <a:bodyPr/>
        <a:lstStyle/>
        <a:p>
          <a:endParaRPr lang="en-US"/>
        </a:p>
      </dgm:t>
    </dgm:pt>
    <dgm:pt modelId="{2CDFB4BB-C9CF-46C3-9DFD-789022F48CDD}" type="pres">
      <dgm:prSet presAssocID="{92DB77AE-61DF-4DF3-9114-06575801F0D1}" presName="root" presStyleCnt="0">
        <dgm:presLayoutVars>
          <dgm:dir/>
          <dgm:resizeHandles val="exact"/>
        </dgm:presLayoutVars>
      </dgm:prSet>
      <dgm:spPr/>
    </dgm:pt>
    <dgm:pt modelId="{C6773494-7418-4456-BB90-786409F10BC7}" type="pres">
      <dgm:prSet presAssocID="{B89DB4B2-C684-4A05-8FC2-F43AC895D814}" presName="compNode" presStyleCnt="0"/>
      <dgm:spPr/>
    </dgm:pt>
    <dgm:pt modelId="{008CF059-C6F9-45B5-81A4-B18006BC3CA4}" type="pres">
      <dgm:prSet presAssocID="{B89DB4B2-C684-4A05-8FC2-F43AC895D814}" presName="iconBgRect" presStyleLbl="bgShp" presStyleIdx="0" presStyleCnt="5" custScaleX="128774" custScaleY="147312" custLinFactNeighborX="3399" custLinFactNeighborY="787"/>
      <dgm:spPr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20000"/>
            <a:lumOff val="80000"/>
          </a:schemeClr>
        </a:solidFill>
      </dgm:spPr>
    </dgm:pt>
    <dgm:pt modelId="{FA1E2B89-ACE7-426F-9BCC-34B41428CBC8}" type="pres">
      <dgm:prSet presAssocID="{B89DB4B2-C684-4A05-8FC2-F43AC895D814}" presName="iconRect" presStyleLbl="node1" presStyleIdx="0" presStyleCnt="5" custLinFactNeighborX="8886" custLinFactNeighborY="25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34E8C60-6B3D-4FFC-BA37-4CDFA8B890AE}" type="pres">
      <dgm:prSet presAssocID="{B89DB4B2-C684-4A05-8FC2-F43AC895D814}" presName="spaceRect" presStyleCnt="0"/>
      <dgm:spPr/>
    </dgm:pt>
    <dgm:pt modelId="{766BE175-ECB1-4D73-9A16-8E9F5BCEEE9A}" type="pres">
      <dgm:prSet presAssocID="{B89DB4B2-C684-4A05-8FC2-F43AC895D814}" presName="textRect" presStyleLbl="revTx" presStyleIdx="0" presStyleCnt="5">
        <dgm:presLayoutVars>
          <dgm:chMax val="1"/>
          <dgm:chPref val="1"/>
        </dgm:presLayoutVars>
      </dgm:prSet>
      <dgm:spPr/>
    </dgm:pt>
    <dgm:pt modelId="{C4071DCB-9169-4F82-B9EC-0911FF9A5686}" type="pres">
      <dgm:prSet presAssocID="{4D17A187-0F8D-4932-9E7D-18919AE195C7}" presName="sibTrans" presStyleCnt="0"/>
      <dgm:spPr/>
    </dgm:pt>
    <dgm:pt modelId="{20A0996D-43BB-477C-AE36-5229FDCDB323}" type="pres">
      <dgm:prSet presAssocID="{764BFAEA-0317-4456-BC45-5E790A5B0A40}" presName="compNode" presStyleCnt="0"/>
      <dgm:spPr/>
    </dgm:pt>
    <dgm:pt modelId="{3D835883-BF81-4CEA-8D51-23282E036AA3}" type="pres">
      <dgm:prSet presAssocID="{764BFAEA-0317-4456-BC45-5E790A5B0A40}" presName="iconBgRect" presStyleLbl="bgShp" presStyleIdx="1" presStyleCnt="5" custScaleX="154831" custScaleY="155617" custLinFactNeighborX="3113" custLinFactNeighborY="443"/>
      <dgm:spPr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40000"/>
            <a:lumOff val="60000"/>
          </a:schemeClr>
        </a:solidFill>
      </dgm:spPr>
    </dgm:pt>
    <dgm:pt modelId="{72FE633E-85FE-452E-8AFD-7F93B6E8DE36}" type="pres">
      <dgm:prSet presAssocID="{764BFAEA-0317-4456-BC45-5E790A5B0A4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D7F6775-8AF4-4AB2-809D-A4A08DD7DA54}" type="pres">
      <dgm:prSet presAssocID="{764BFAEA-0317-4456-BC45-5E790A5B0A40}" presName="spaceRect" presStyleCnt="0"/>
      <dgm:spPr/>
    </dgm:pt>
    <dgm:pt modelId="{05625285-4947-4252-9034-B7DF398E584D}" type="pres">
      <dgm:prSet presAssocID="{764BFAEA-0317-4456-BC45-5E790A5B0A40}" presName="textRect" presStyleLbl="revTx" presStyleIdx="1" presStyleCnt="5" custLinFactNeighborY="6227">
        <dgm:presLayoutVars>
          <dgm:chMax val="1"/>
          <dgm:chPref val="1"/>
        </dgm:presLayoutVars>
      </dgm:prSet>
      <dgm:spPr/>
    </dgm:pt>
    <dgm:pt modelId="{E7F3D082-460D-46A4-A2F7-D6D9EA18221D}" type="pres">
      <dgm:prSet presAssocID="{C1DE9419-2737-4321-8A70-29C1B57828C1}" presName="sibTrans" presStyleCnt="0"/>
      <dgm:spPr/>
    </dgm:pt>
    <dgm:pt modelId="{C3DBE71D-DB80-4FF0-98E7-D1347F641EA2}" type="pres">
      <dgm:prSet presAssocID="{0111B354-86F2-4772-8F31-30BB72EEAB50}" presName="compNode" presStyleCnt="0"/>
      <dgm:spPr/>
    </dgm:pt>
    <dgm:pt modelId="{FE12FB58-DAE6-4E94-96C9-1FB964768BAE}" type="pres">
      <dgm:prSet presAssocID="{0111B354-86F2-4772-8F31-30BB72EEAB50}" presName="iconBgRect" presStyleLbl="bgShp" presStyleIdx="2" presStyleCnt="5" custScaleX="156003" custScaleY="153559"/>
      <dgm:spPr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60000"/>
            <a:lumOff val="40000"/>
          </a:schemeClr>
        </a:solidFill>
      </dgm:spPr>
    </dgm:pt>
    <dgm:pt modelId="{EA80DD56-6080-4588-B9B1-E3FCA3BB5A76}" type="pres">
      <dgm:prSet presAssocID="{0111B354-86F2-4772-8F31-30BB72EEAB5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E3EDDDCE-4467-44F4-9EF9-D10C8DD3E1EC}" type="pres">
      <dgm:prSet presAssocID="{0111B354-86F2-4772-8F31-30BB72EEAB50}" presName="spaceRect" presStyleCnt="0"/>
      <dgm:spPr/>
    </dgm:pt>
    <dgm:pt modelId="{D43F9D3A-2390-48BD-9DE2-FE2630FCD79A}" type="pres">
      <dgm:prSet presAssocID="{0111B354-86F2-4772-8F31-30BB72EEAB50}" presName="textRect" presStyleLbl="revTx" presStyleIdx="2" presStyleCnt="5" custLinFactNeighborY="9407">
        <dgm:presLayoutVars>
          <dgm:chMax val="1"/>
          <dgm:chPref val="1"/>
        </dgm:presLayoutVars>
      </dgm:prSet>
      <dgm:spPr/>
    </dgm:pt>
    <dgm:pt modelId="{4ACABB46-A910-40FB-9159-A97277BCAC56}" type="pres">
      <dgm:prSet presAssocID="{FA9B3750-7B43-41C8-84FA-CAA019BAA9AA}" presName="sibTrans" presStyleCnt="0"/>
      <dgm:spPr/>
    </dgm:pt>
    <dgm:pt modelId="{1073AC08-817B-46BF-9E15-15F3D86B23F5}" type="pres">
      <dgm:prSet presAssocID="{B80994ED-3EBF-4037-ACBD-AED369CE4058}" presName="compNode" presStyleCnt="0"/>
      <dgm:spPr/>
    </dgm:pt>
    <dgm:pt modelId="{5866D2D7-68C2-471F-BFE3-832AA30DBF71}" type="pres">
      <dgm:prSet presAssocID="{B80994ED-3EBF-4037-ACBD-AED369CE4058}" presName="iconBgRect" presStyleLbl="bgShp" presStyleIdx="3" presStyleCnt="5" custScaleX="160481" custScaleY="146956" custLinFactNeighborY="4118"/>
      <dgm:spPr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40000"/>
            <a:lumOff val="60000"/>
          </a:schemeClr>
        </a:solidFill>
      </dgm:spPr>
    </dgm:pt>
    <dgm:pt modelId="{17BB033F-20C1-4829-A0DF-00D211033D79}" type="pres">
      <dgm:prSet presAssocID="{B80994ED-3EBF-4037-ACBD-AED369CE405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B4967338-1B29-48CD-921B-64A01309FFDB}" type="pres">
      <dgm:prSet presAssocID="{B80994ED-3EBF-4037-ACBD-AED369CE4058}" presName="spaceRect" presStyleCnt="0"/>
      <dgm:spPr/>
    </dgm:pt>
    <dgm:pt modelId="{60DBE049-A99D-4F79-9357-3335372EA485}" type="pres">
      <dgm:prSet presAssocID="{B80994ED-3EBF-4037-ACBD-AED369CE4058}" presName="textRect" presStyleLbl="revTx" presStyleIdx="3" presStyleCnt="5" custLinFactNeighborX="-475" custLinFactNeighborY="13056">
        <dgm:presLayoutVars>
          <dgm:chMax val="1"/>
          <dgm:chPref val="1"/>
        </dgm:presLayoutVars>
      </dgm:prSet>
      <dgm:spPr/>
    </dgm:pt>
    <dgm:pt modelId="{4CDE979B-8601-448B-B76E-548AC0FD098C}" type="pres">
      <dgm:prSet presAssocID="{329D356D-9F9E-4075-AE0B-8B54021B4112}" presName="sibTrans" presStyleCnt="0"/>
      <dgm:spPr/>
    </dgm:pt>
    <dgm:pt modelId="{9FFF46AC-2CEB-4847-AD96-6EA263834FD2}" type="pres">
      <dgm:prSet presAssocID="{3A0F8E79-1BFC-434C-B6F5-D20B7A561586}" presName="compNode" presStyleCnt="0"/>
      <dgm:spPr/>
    </dgm:pt>
    <dgm:pt modelId="{ED838313-EE49-4DAB-8EC4-91CC114D9FA5}" type="pres">
      <dgm:prSet presAssocID="{3A0F8E79-1BFC-434C-B6F5-D20B7A561586}" presName="iconBgRect" presStyleLbl="bgShp" presStyleIdx="4" presStyleCnt="5" custScaleX="152591" custScaleY="146526"/>
      <dgm:spPr>
        <a:prstGeom prst="round2DiagRect">
          <a:avLst>
            <a:gd name="adj1" fmla="val 29727"/>
            <a:gd name="adj2" fmla="val 0"/>
          </a:avLst>
        </a:prstGeom>
        <a:solidFill>
          <a:schemeClr val="tx2">
            <a:lumMod val="20000"/>
            <a:lumOff val="80000"/>
          </a:schemeClr>
        </a:solidFill>
      </dgm:spPr>
    </dgm:pt>
    <dgm:pt modelId="{05673DA2-357D-4896-B1E9-CD9CBA67FD9D}" type="pres">
      <dgm:prSet presAssocID="{3A0F8E79-1BFC-434C-B6F5-D20B7A56158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A1C96601-1069-4A9F-8FEB-7ECB435FB943}" type="pres">
      <dgm:prSet presAssocID="{3A0F8E79-1BFC-434C-B6F5-D20B7A561586}" presName="spaceRect" presStyleCnt="0"/>
      <dgm:spPr/>
    </dgm:pt>
    <dgm:pt modelId="{C7E0B64A-8833-4ED8-88CC-A0ABAB756E7C}" type="pres">
      <dgm:prSet presAssocID="{3A0F8E79-1BFC-434C-B6F5-D20B7A561586}" presName="textRect" presStyleLbl="revTx" presStyleIdx="4" presStyleCnt="5" custLinFactNeighborY="-12347">
        <dgm:presLayoutVars>
          <dgm:chMax val="1"/>
          <dgm:chPref val="1"/>
        </dgm:presLayoutVars>
      </dgm:prSet>
      <dgm:spPr/>
    </dgm:pt>
  </dgm:ptLst>
  <dgm:cxnLst>
    <dgm:cxn modelId="{9262150A-2A1A-45FC-87AC-404D9F5FBE56}" type="presOf" srcId="{0111B354-86F2-4772-8F31-30BB72EEAB50}" destId="{D43F9D3A-2390-48BD-9DE2-FE2630FCD79A}" srcOrd="0" destOrd="0" presId="urn:microsoft.com/office/officeart/2018/5/layout/IconLeafLabelList"/>
    <dgm:cxn modelId="{8AAF6B1A-0585-4994-AFAF-FF8CB1F0D6ED}" srcId="{92DB77AE-61DF-4DF3-9114-06575801F0D1}" destId="{B80994ED-3EBF-4037-ACBD-AED369CE4058}" srcOrd="3" destOrd="0" parTransId="{929A6838-9E40-4161-8CDA-145E64A3459A}" sibTransId="{329D356D-9F9E-4075-AE0B-8B54021B4112}"/>
    <dgm:cxn modelId="{2BD6081F-9E1B-4341-95DE-5BC2B1FD0A69}" type="presOf" srcId="{B89DB4B2-C684-4A05-8FC2-F43AC895D814}" destId="{766BE175-ECB1-4D73-9A16-8E9F5BCEEE9A}" srcOrd="0" destOrd="0" presId="urn:microsoft.com/office/officeart/2018/5/layout/IconLeafLabelList"/>
    <dgm:cxn modelId="{B548455F-FDDD-44AD-983E-33AA14487D00}" srcId="{92DB77AE-61DF-4DF3-9114-06575801F0D1}" destId="{0111B354-86F2-4772-8F31-30BB72EEAB50}" srcOrd="2" destOrd="0" parTransId="{3A165C4C-5099-4A5D-B92E-C76E0A5009E8}" sibTransId="{FA9B3750-7B43-41C8-84FA-CAA019BAA9AA}"/>
    <dgm:cxn modelId="{5DABF365-C5F2-427B-BDC5-2F88013A3542}" srcId="{92DB77AE-61DF-4DF3-9114-06575801F0D1}" destId="{3A0F8E79-1BFC-434C-B6F5-D20B7A561586}" srcOrd="4" destOrd="0" parTransId="{AD1CC520-FD57-4C40-A8AE-085B6EDC6A44}" sibTransId="{3DCA9918-361D-4409-A39E-2F6F2A717632}"/>
    <dgm:cxn modelId="{8BD18849-3A5E-4F69-AA34-9E823909CC54}" type="presOf" srcId="{3A0F8E79-1BFC-434C-B6F5-D20B7A561586}" destId="{C7E0B64A-8833-4ED8-88CC-A0ABAB756E7C}" srcOrd="0" destOrd="0" presId="urn:microsoft.com/office/officeart/2018/5/layout/IconLeafLabelList"/>
    <dgm:cxn modelId="{F1EFB083-C353-4ADA-BFE9-A774BB6D628C}" type="presOf" srcId="{764BFAEA-0317-4456-BC45-5E790A5B0A40}" destId="{05625285-4947-4252-9034-B7DF398E584D}" srcOrd="0" destOrd="0" presId="urn:microsoft.com/office/officeart/2018/5/layout/IconLeafLabelList"/>
    <dgm:cxn modelId="{3A0283C6-2A11-45B2-B336-31641445AFE9}" srcId="{92DB77AE-61DF-4DF3-9114-06575801F0D1}" destId="{B89DB4B2-C684-4A05-8FC2-F43AC895D814}" srcOrd="0" destOrd="0" parTransId="{D1CD4343-D347-46A8-9374-69000577B723}" sibTransId="{4D17A187-0F8D-4932-9E7D-18919AE195C7}"/>
    <dgm:cxn modelId="{89C5AFD8-BE8B-4004-A35F-255E8DAE24D3}" type="presOf" srcId="{B80994ED-3EBF-4037-ACBD-AED369CE4058}" destId="{60DBE049-A99D-4F79-9357-3335372EA485}" srcOrd="0" destOrd="0" presId="urn:microsoft.com/office/officeart/2018/5/layout/IconLeafLabelList"/>
    <dgm:cxn modelId="{2E1147EC-F3BC-491D-9E7D-1E910582B83E}" type="presOf" srcId="{92DB77AE-61DF-4DF3-9114-06575801F0D1}" destId="{2CDFB4BB-C9CF-46C3-9DFD-789022F48CDD}" srcOrd="0" destOrd="0" presId="urn:microsoft.com/office/officeart/2018/5/layout/IconLeafLabelList"/>
    <dgm:cxn modelId="{6BD19DFE-17B6-4A9F-88E5-77A5690F8540}" srcId="{92DB77AE-61DF-4DF3-9114-06575801F0D1}" destId="{764BFAEA-0317-4456-BC45-5E790A5B0A40}" srcOrd="1" destOrd="0" parTransId="{71E182B4-0269-4A36-B0CB-9C8439FE5C0B}" sibTransId="{C1DE9419-2737-4321-8A70-29C1B57828C1}"/>
    <dgm:cxn modelId="{E6B230A1-8A7D-42B8-98E1-BC190AE137C1}" type="presParOf" srcId="{2CDFB4BB-C9CF-46C3-9DFD-789022F48CDD}" destId="{C6773494-7418-4456-BB90-786409F10BC7}" srcOrd="0" destOrd="0" presId="urn:microsoft.com/office/officeart/2018/5/layout/IconLeafLabelList"/>
    <dgm:cxn modelId="{AA1FEAA9-6F61-4286-9E04-ECBE9DB87F5A}" type="presParOf" srcId="{C6773494-7418-4456-BB90-786409F10BC7}" destId="{008CF059-C6F9-45B5-81A4-B18006BC3CA4}" srcOrd="0" destOrd="0" presId="urn:microsoft.com/office/officeart/2018/5/layout/IconLeafLabelList"/>
    <dgm:cxn modelId="{997396FE-7DAA-44F6-895D-988978BC242D}" type="presParOf" srcId="{C6773494-7418-4456-BB90-786409F10BC7}" destId="{FA1E2B89-ACE7-426F-9BCC-34B41428CBC8}" srcOrd="1" destOrd="0" presId="urn:microsoft.com/office/officeart/2018/5/layout/IconLeafLabelList"/>
    <dgm:cxn modelId="{D1F3783C-2F8F-4E7B-ACEE-FF59A2728F20}" type="presParOf" srcId="{C6773494-7418-4456-BB90-786409F10BC7}" destId="{934E8C60-6B3D-4FFC-BA37-4CDFA8B890AE}" srcOrd="2" destOrd="0" presId="urn:microsoft.com/office/officeart/2018/5/layout/IconLeafLabelList"/>
    <dgm:cxn modelId="{45857AD0-00B7-4175-8370-90D9CC7E21CE}" type="presParOf" srcId="{C6773494-7418-4456-BB90-786409F10BC7}" destId="{766BE175-ECB1-4D73-9A16-8E9F5BCEEE9A}" srcOrd="3" destOrd="0" presId="urn:microsoft.com/office/officeart/2018/5/layout/IconLeafLabelList"/>
    <dgm:cxn modelId="{2B390917-E23C-46FD-A4D9-890F64B734F9}" type="presParOf" srcId="{2CDFB4BB-C9CF-46C3-9DFD-789022F48CDD}" destId="{C4071DCB-9169-4F82-B9EC-0911FF9A5686}" srcOrd="1" destOrd="0" presId="urn:microsoft.com/office/officeart/2018/5/layout/IconLeafLabelList"/>
    <dgm:cxn modelId="{DC5BE38D-820A-4D94-80F2-579C5C6E80C8}" type="presParOf" srcId="{2CDFB4BB-C9CF-46C3-9DFD-789022F48CDD}" destId="{20A0996D-43BB-477C-AE36-5229FDCDB323}" srcOrd="2" destOrd="0" presId="urn:microsoft.com/office/officeart/2018/5/layout/IconLeafLabelList"/>
    <dgm:cxn modelId="{D9FD66FB-2908-414A-823B-41EFB86DE582}" type="presParOf" srcId="{20A0996D-43BB-477C-AE36-5229FDCDB323}" destId="{3D835883-BF81-4CEA-8D51-23282E036AA3}" srcOrd="0" destOrd="0" presId="urn:microsoft.com/office/officeart/2018/5/layout/IconLeafLabelList"/>
    <dgm:cxn modelId="{DF994C7F-BE45-4C77-AEF0-039C2F56BC28}" type="presParOf" srcId="{20A0996D-43BB-477C-AE36-5229FDCDB323}" destId="{72FE633E-85FE-452E-8AFD-7F93B6E8DE36}" srcOrd="1" destOrd="0" presId="urn:microsoft.com/office/officeart/2018/5/layout/IconLeafLabelList"/>
    <dgm:cxn modelId="{8CFBE1DD-5A12-4595-A75F-66BF19C13CB1}" type="presParOf" srcId="{20A0996D-43BB-477C-AE36-5229FDCDB323}" destId="{8D7F6775-8AF4-4AB2-809D-A4A08DD7DA54}" srcOrd="2" destOrd="0" presId="urn:microsoft.com/office/officeart/2018/5/layout/IconLeafLabelList"/>
    <dgm:cxn modelId="{FDC045BB-997F-480E-939F-9B6E94C65998}" type="presParOf" srcId="{20A0996D-43BB-477C-AE36-5229FDCDB323}" destId="{05625285-4947-4252-9034-B7DF398E584D}" srcOrd="3" destOrd="0" presId="urn:microsoft.com/office/officeart/2018/5/layout/IconLeafLabelList"/>
    <dgm:cxn modelId="{CCCF7C3D-D9EB-472B-9BE7-33983EAAC5B1}" type="presParOf" srcId="{2CDFB4BB-C9CF-46C3-9DFD-789022F48CDD}" destId="{E7F3D082-460D-46A4-A2F7-D6D9EA18221D}" srcOrd="3" destOrd="0" presId="urn:microsoft.com/office/officeart/2018/5/layout/IconLeafLabelList"/>
    <dgm:cxn modelId="{44D9FDAE-16FE-4FD7-A231-13EB3C8DABAF}" type="presParOf" srcId="{2CDFB4BB-C9CF-46C3-9DFD-789022F48CDD}" destId="{C3DBE71D-DB80-4FF0-98E7-D1347F641EA2}" srcOrd="4" destOrd="0" presId="urn:microsoft.com/office/officeart/2018/5/layout/IconLeafLabelList"/>
    <dgm:cxn modelId="{1F0DE64D-D9CA-4429-A741-DF0506AAAD79}" type="presParOf" srcId="{C3DBE71D-DB80-4FF0-98E7-D1347F641EA2}" destId="{FE12FB58-DAE6-4E94-96C9-1FB964768BAE}" srcOrd="0" destOrd="0" presId="urn:microsoft.com/office/officeart/2018/5/layout/IconLeafLabelList"/>
    <dgm:cxn modelId="{DEC083B5-0234-44FE-9E72-8BB0A4B83714}" type="presParOf" srcId="{C3DBE71D-DB80-4FF0-98E7-D1347F641EA2}" destId="{EA80DD56-6080-4588-B9B1-E3FCA3BB5A76}" srcOrd="1" destOrd="0" presId="urn:microsoft.com/office/officeart/2018/5/layout/IconLeafLabelList"/>
    <dgm:cxn modelId="{5B850EA6-0B54-41EA-8F06-4F0003A8AA39}" type="presParOf" srcId="{C3DBE71D-DB80-4FF0-98E7-D1347F641EA2}" destId="{E3EDDDCE-4467-44F4-9EF9-D10C8DD3E1EC}" srcOrd="2" destOrd="0" presId="urn:microsoft.com/office/officeart/2018/5/layout/IconLeafLabelList"/>
    <dgm:cxn modelId="{F5DC2EB5-3E33-4A51-B88D-E9D4A471E8CE}" type="presParOf" srcId="{C3DBE71D-DB80-4FF0-98E7-D1347F641EA2}" destId="{D43F9D3A-2390-48BD-9DE2-FE2630FCD79A}" srcOrd="3" destOrd="0" presId="urn:microsoft.com/office/officeart/2018/5/layout/IconLeafLabelList"/>
    <dgm:cxn modelId="{F7D1478B-0ECE-4128-AD81-AF21697EF639}" type="presParOf" srcId="{2CDFB4BB-C9CF-46C3-9DFD-789022F48CDD}" destId="{4ACABB46-A910-40FB-9159-A97277BCAC56}" srcOrd="5" destOrd="0" presId="urn:microsoft.com/office/officeart/2018/5/layout/IconLeafLabelList"/>
    <dgm:cxn modelId="{3FB606D5-64F7-4551-A427-25395A7D0F0B}" type="presParOf" srcId="{2CDFB4BB-C9CF-46C3-9DFD-789022F48CDD}" destId="{1073AC08-817B-46BF-9E15-15F3D86B23F5}" srcOrd="6" destOrd="0" presId="urn:microsoft.com/office/officeart/2018/5/layout/IconLeafLabelList"/>
    <dgm:cxn modelId="{748BBB07-1B6E-4DFD-8833-8DD58B401CDE}" type="presParOf" srcId="{1073AC08-817B-46BF-9E15-15F3D86B23F5}" destId="{5866D2D7-68C2-471F-BFE3-832AA30DBF71}" srcOrd="0" destOrd="0" presId="urn:microsoft.com/office/officeart/2018/5/layout/IconLeafLabelList"/>
    <dgm:cxn modelId="{BE24FC06-3C98-4ABF-8EF7-2FB77A56A29E}" type="presParOf" srcId="{1073AC08-817B-46BF-9E15-15F3D86B23F5}" destId="{17BB033F-20C1-4829-A0DF-00D211033D79}" srcOrd="1" destOrd="0" presId="urn:microsoft.com/office/officeart/2018/5/layout/IconLeafLabelList"/>
    <dgm:cxn modelId="{E6384479-24EA-42C2-9828-B400379075E9}" type="presParOf" srcId="{1073AC08-817B-46BF-9E15-15F3D86B23F5}" destId="{B4967338-1B29-48CD-921B-64A01309FFDB}" srcOrd="2" destOrd="0" presId="urn:microsoft.com/office/officeart/2018/5/layout/IconLeafLabelList"/>
    <dgm:cxn modelId="{13C96E36-D660-4CEF-BAAA-B05EB0062120}" type="presParOf" srcId="{1073AC08-817B-46BF-9E15-15F3D86B23F5}" destId="{60DBE049-A99D-4F79-9357-3335372EA485}" srcOrd="3" destOrd="0" presId="urn:microsoft.com/office/officeart/2018/5/layout/IconLeafLabelList"/>
    <dgm:cxn modelId="{ECC0BA58-C099-40E2-A225-2517188B75EF}" type="presParOf" srcId="{2CDFB4BB-C9CF-46C3-9DFD-789022F48CDD}" destId="{4CDE979B-8601-448B-B76E-548AC0FD098C}" srcOrd="7" destOrd="0" presId="urn:microsoft.com/office/officeart/2018/5/layout/IconLeafLabelList"/>
    <dgm:cxn modelId="{01267FA0-5B41-415A-84F1-F479B9177A7C}" type="presParOf" srcId="{2CDFB4BB-C9CF-46C3-9DFD-789022F48CDD}" destId="{9FFF46AC-2CEB-4847-AD96-6EA263834FD2}" srcOrd="8" destOrd="0" presId="urn:microsoft.com/office/officeart/2018/5/layout/IconLeafLabelList"/>
    <dgm:cxn modelId="{739E569D-19A5-4C7D-A770-258F39BFDAE2}" type="presParOf" srcId="{9FFF46AC-2CEB-4847-AD96-6EA263834FD2}" destId="{ED838313-EE49-4DAB-8EC4-91CC114D9FA5}" srcOrd="0" destOrd="0" presId="urn:microsoft.com/office/officeart/2018/5/layout/IconLeafLabelList"/>
    <dgm:cxn modelId="{89A1AD2C-FD72-45DF-98B8-9C908A9E19BF}" type="presParOf" srcId="{9FFF46AC-2CEB-4847-AD96-6EA263834FD2}" destId="{05673DA2-357D-4896-B1E9-CD9CBA67FD9D}" srcOrd="1" destOrd="0" presId="urn:microsoft.com/office/officeart/2018/5/layout/IconLeafLabelList"/>
    <dgm:cxn modelId="{C60F83F3-6E97-4DC0-AC3F-63FD3A11C658}" type="presParOf" srcId="{9FFF46AC-2CEB-4847-AD96-6EA263834FD2}" destId="{A1C96601-1069-4A9F-8FEB-7ECB435FB943}" srcOrd="2" destOrd="0" presId="urn:microsoft.com/office/officeart/2018/5/layout/IconLeafLabelList"/>
    <dgm:cxn modelId="{5557BA83-6B73-4B4B-94D0-E7622E90FD2E}" type="presParOf" srcId="{9FFF46AC-2CEB-4847-AD96-6EA263834FD2}" destId="{C7E0B64A-8833-4ED8-88CC-A0ABAB756E7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CF059-C6F9-45B5-81A4-B18006BC3CA4}">
      <dsp:nvSpPr>
        <dsp:cNvPr id="0" name=""/>
        <dsp:cNvSpPr/>
      </dsp:nvSpPr>
      <dsp:spPr>
        <a:xfrm>
          <a:off x="194323" y="940277"/>
          <a:ext cx="1187487" cy="1358435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E2B89-ACE7-426F-9BCC-34B41428CBC8}">
      <dsp:nvSpPr>
        <dsp:cNvPr id="0" name=""/>
        <dsp:cNvSpPr/>
      </dsp:nvSpPr>
      <dsp:spPr>
        <a:xfrm>
          <a:off x="539188" y="1360983"/>
          <a:ext cx="529101" cy="5291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BE175-ECB1-4D73-9A16-8E9F5BCEEE9A}">
      <dsp:nvSpPr>
        <dsp:cNvPr id="0" name=""/>
        <dsp:cNvSpPr/>
      </dsp:nvSpPr>
      <dsp:spPr>
        <a:xfrm>
          <a:off x="863" y="2360538"/>
          <a:ext cx="1511718" cy="6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b="1" kern="1200" dirty="0"/>
            <a:t>Drempel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b="1" kern="1200" dirty="0"/>
            <a:t>verlagend</a:t>
          </a:r>
          <a:endParaRPr lang="en-US" sz="1400" b="1" kern="1200" dirty="0"/>
        </a:p>
      </dsp:txBody>
      <dsp:txXfrm>
        <a:off x="863" y="2360538"/>
        <a:ext cx="1511718" cy="604687"/>
      </dsp:txXfrm>
    </dsp:sp>
    <dsp:sp modelId="{3D835883-BF81-4CEA-8D51-23282E036AA3}">
      <dsp:nvSpPr>
        <dsp:cNvPr id="0" name=""/>
        <dsp:cNvSpPr/>
      </dsp:nvSpPr>
      <dsp:spPr>
        <a:xfrm>
          <a:off x="1847813" y="917959"/>
          <a:ext cx="1427771" cy="1435019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E633E-85FE-452E-8AFD-7F93B6E8DE36}">
      <dsp:nvSpPr>
        <dsp:cNvPr id="0" name=""/>
        <dsp:cNvSpPr/>
      </dsp:nvSpPr>
      <dsp:spPr>
        <a:xfrm>
          <a:off x="2268441" y="1366833"/>
          <a:ext cx="529101" cy="5291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25285-4947-4252-9034-B7DF398E584D}">
      <dsp:nvSpPr>
        <dsp:cNvPr id="0" name=""/>
        <dsp:cNvSpPr/>
      </dsp:nvSpPr>
      <dsp:spPr>
        <a:xfrm>
          <a:off x="1777133" y="2417338"/>
          <a:ext cx="1511718" cy="6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b="1" kern="1200" dirty="0"/>
            <a:t>Beter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b="1" kern="1200" dirty="0"/>
            <a:t>begrip</a:t>
          </a:r>
          <a:endParaRPr lang="en-US" sz="1600" b="1" kern="1200" dirty="0"/>
        </a:p>
      </dsp:txBody>
      <dsp:txXfrm>
        <a:off x="1777133" y="2417338"/>
        <a:ext cx="1511718" cy="604687"/>
      </dsp:txXfrm>
    </dsp:sp>
    <dsp:sp modelId="{FE12FB58-DAE6-4E94-96C9-1FB964768BAE}">
      <dsp:nvSpPr>
        <dsp:cNvPr id="0" name=""/>
        <dsp:cNvSpPr/>
      </dsp:nvSpPr>
      <dsp:spPr>
        <a:xfrm>
          <a:off x="3589972" y="918618"/>
          <a:ext cx="1438579" cy="14160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0DD56-6080-4588-B9B1-E3FCA3BB5A76}">
      <dsp:nvSpPr>
        <dsp:cNvPr id="0" name=""/>
        <dsp:cNvSpPr/>
      </dsp:nvSpPr>
      <dsp:spPr>
        <a:xfrm>
          <a:off x="4044711" y="1362089"/>
          <a:ext cx="529101" cy="5291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F9D3A-2390-48BD-9DE2-FE2630FCD79A}">
      <dsp:nvSpPr>
        <dsp:cNvPr id="0" name=""/>
        <dsp:cNvSpPr/>
      </dsp:nvSpPr>
      <dsp:spPr>
        <a:xfrm>
          <a:off x="3553402" y="2431823"/>
          <a:ext cx="1511718" cy="6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b="1" kern="1200" dirty="0"/>
            <a:t>gevoelens</a:t>
          </a:r>
          <a:endParaRPr lang="en-US" sz="1600" b="1" kern="1200" dirty="0"/>
        </a:p>
      </dsp:txBody>
      <dsp:txXfrm>
        <a:off x="3553402" y="2431823"/>
        <a:ext cx="1511718" cy="604687"/>
      </dsp:txXfrm>
    </dsp:sp>
    <dsp:sp modelId="{5866D2D7-68C2-471F-BFE3-832AA30DBF71}">
      <dsp:nvSpPr>
        <dsp:cNvPr id="0" name=""/>
        <dsp:cNvSpPr/>
      </dsp:nvSpPr>
      <dsp:spPr>
        <a:xfrm>
          <a:off x="5345595" y="971815"/>
          <a:ext cx="1479873" cy="1355152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B033F-20C1-4829-A0DF-00D211033D79}">
      <dsp:nvSpPr>
        <dsp:cNvPr id="0" name=""/>
        <dsp:cNvSpPr/>
      </dsp:nvSpPr>
      <dsp:spPr>
        <a:xfrm>
          <a:off x="5820980" y="1346866"/>
          <a:ext cx="529101" cy="5291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BE049-A99D-4F79-9357-3335372EA485}">
      <dsp:nvSpPr>
        <dsp:cNvPr id="0" name=""/>
        <dsp:cNvSpPr/>
      </dsp:nvSpPr>
      <dsp:spPr>
        <a:xfrm>
          <a:off x="5322491" y="2438666"/>
          <a:ext cx="1511718" cy="6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b="1" kern="1200" dirty="0"/>
            <a:t>Verbinding</a:t>
          </a:r>
          <a:endParaRPr lang="en-US" sz="1600" b="1" kern="1200" dirty="0"/>
        </a:p>
      </dsp:txBody>
      <dsp:txXfrm>
        <a:off x="5322491" y="2438666"/>
        <a:ext cx="1511718" cy="604687"/>
      </dsp:txXfrm>
    </dsp:sp>
    <dsp:sp modelId="{ED838313-EE49-4DAB-8EC4-91CC114D9FA5}">
      <dsp:nvSpPr>
        <dsp:cNvPr id="0" name=""/>
        <dsp:cNvSpPr/>
      </dsp:nvSpPr>
      <dsp:spPr>
        <a:xfrm>
          <a:off x="7158243" y="934832"/>
          <a:ext cx="1407115" cy="1351187"/>
        </a:xfrm>
        <a:prstGeom prst="round2DiagRect">
          <a:avLst>
            <a:gd name="adj1" fmla="val 29727"/>
            <a:gd name="adj2" fmla="val 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73DA2-357D-4896-B1E9-CD9CBA67FD9D}">
      <dsp:nvSpPr>
        <dsp:cNvPr id="0" name=""/>
        <dsp:cNvSpPr/>
      </dsp:nvSpPr>
      <dsp:spPr>
        <a:xfrm>
          <a:off x="7597250" y="1345875"/>
          <a:ext cx="529101" cy="5291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0B64A-8833-4ED8-88CC-A0ABAB756E7C}">
      <dsp:nvSpPr>
        <dsp:cNvPr id="0" name=""/>
        <dsp:cNvSpPr/>
      </dsp:nvSpPr>
      <dsp:spPr>
        <a:xfrm>
          <a:off x="7105941" y="2284066"/>
          <a:ext cx="1511718" cy="6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br>
            <a:rPr lang="nl-NL" sz="1600" kern="1200" dirty="0"/>
          </a:br>
          <a:r>
            <a:rPr lang="nl-NL" sz="1600" b="1" kern="1200" dirty="0"/>
            <a:t>eigenaarschap</a:t>
          </a:r>
          <a:endParaRPr lang="en-US" sz="1600" b="1" kern="1200" dirty="0"/>
        </a:p>
      </dsp:txBody>
      <dsp:txXfrm>
        <a:off x="7105941" y="2284066"/>
        <a:ext cx="1511718" cy="604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8153E2-5A23-9C4B-ABFD-85C34EE68D2E}" type="datetime1">
              <a:rPr lang="nl-NL"/>
              <a:pPr>
                <a:defRPr/>
              </a:pPr>
              <a:t>26-3-2023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5A4000-AB18-BA45-8B08-03F3A0050F1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800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78DF84-B348-DA4D-9998-A76BB457FE31}" type="datetime1">
              <a:rPr lang="nl-NL"/>
              <a:pPr>
                <a:defRPr/>
              </a:pPr>
              <a:t>26-3-2023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9849F0-B82A-A442-AB4B-EDB93AD1F2D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026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849F0-B82A-A442-AB4B-EDB93AD1F2DC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90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849F0-B82A-A442-AB4B-EDB93AD1F2DC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58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849F0-B82A-A442-AB4B-EDB93AD1F2DC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37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0714E49-4662-5240-A87F-8FFEEA8D71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995081"/>
            <a:ext cx="5484282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5481332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CB139574-2387-A149-BF89-1740A5E685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5481332" cy="373768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062BD3B6-FE14-5847-A939-752BCE3622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8"/>
          </a:xfrm>
          <a:prstGeom prst="rect">
            <a:avLst/>
          </a:prstGeom>
        </p:spPr>
      </p:pic>
      <p:sp>
        <p:nvSpPr>
          <p:cNvPr id="19" name="Tijdelijke aanduiding voor afbeelding 13">
            <a:extLst>
              <a:ext uri="{FF2B5EF4-FFF2-40B4-BE49-F238E27FC236}">
                <a16:creationId xmlns:a16="http://schemas.microsoft.com/office/drawing/2014/main" id="{D162CC0C-7EA6-3242-B7E2-BD1A0DE2BD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foto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11B77A1-2FC4-0045-B9FD-2F4FEE87C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6F32A4-0E3B-574E-910E-65CAF9BA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4" y="995081"/>
            <a:ext cx="4068856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inhoud 7">
            <a:extLst>
              <a:ext uri="{FF2B5EF4-FFF2-40B4-BE49-F238E27FC236}">
                <a16:creationId xmlns:a16="http://schemas.microsoft.com/office/drawing/2014/main" id="{12E6FC1D-61CE-E940-A9CA-2EAE39A628F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51388" y="2103438"/>
            <a:ext cx="3557296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FA0FFB-3874-7E40-89B2-F972D5F73CD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4ACD6D51-22BA-1E44-92F0-52CBDC4FA8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627063"/>
            <a:ext cx="4572000" cy="3889376"/>
          </a:xfrm>
        </p:spPr>
        <p:txBody>
          <a:bodyPr/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8FE686D-C0FF-3346-B6FF-27D31B96E4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90F7CBA2-1DD4-5B45-97C4-7B97ABED07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33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foto'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afbeelding 7"/>
          <p:cNvSpPr>
            <a:spLocks noGrp="1"/>
          </p:cNvSpPr>
          <p:nvPr>
            <p:ph type="pic" sz="quarter" idx="19"/>
          </p:nvPr>
        </p:nvSpPr>
        <p:spPr>
          <a:xfrm>
            <a:off x="323850" y="2103438"/>
            <a:ext cx="4063592" cy="2414562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ijdelijke aanduiding voor afbeelding 7" descr="&#10;"/>
          <p:cNvSpPr>
            <a:spLocks noGrp="1"/>
          </p:cNvSpPr>
          <p:nvPr>
            <p:ph type="pic" sz="quarter" idx="20"/>
          </p:nvPr>
        </p:nvSpPr>
        <p:spPr>
          <a:xfrm>
            <a:off x="4756558" y="2103438"/>
            <a:ext cx="4063592" cy="2413000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DEA03D-7869-4E44-9871-7EE3AE55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5F53128-2F4F-2348-9AF0-C932200934E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588A6F7-D45D-3C4D-A5FB-FF9FCCD6F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C88D02D7-17DD-364D-9C9F-917E443D11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00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F88F8-AF4B-2449-8658-FBA6E747A2C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99D2A2-CE3F-814F-BA65-66B9B454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E147936-145B-664D-879C-8943872BC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7" name="Tijdelijke aanduiding voor afbeelding 13">
            <a:extLst>
              <a:ext uri="{FF2B5EF4-FFF2-40B4-BE49-F238E27FC236}">
                <a16:creationId xmlns:a16="http://schemas.microsoft.com/office/drawing/2014/main" id="{2CC42474-B9C7-C94C-AF30-292C4AE13A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A2DC969-CCE0-1249-932F-4A0237DF4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FE07EE8-1146-8749-AD65-78B0D67D4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9" y="995081"/>
            <a:ext cx="4632867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Bronvermelding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DE362A0E-BA61-6D43-94BF-9F1A6EF6A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2103439"/>
            <a:ext cx="4632867" cy="2413000"/>
          </a:xfrm>
        </p:spPr>
        <p:txBody>
          <a:bodyPr>
            <a:normAutofit/>
          </a:bodyPr>
          <a:lstStyle>
            <a:lvl1pPr marL="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1pPr>
            <a:lvl2pPr marL="216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2pPr>
            <a:lvl3pPr marL="432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3pPr>
            <a:lvl4pPr marL="648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4pPr>
            <a:lvl5pPr marL="864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BE66D92-CF07-4149-9870-C7D66812F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8"/>
          </a:xfrm>
          <a:prstGeom prst="rect">
            <a:avLst/>
          </a:prstGeom>
        </p:spPr>
      </p:pic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3160E74E-3F05-074C-8E4A-ACF14A9C7B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629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A2DC969-CCE0-1249-932F-4A0237DF4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FE07EE8-1146-8749-AD65-78B0D67D4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9" y="995081"/>
            <a:ext cx="4632867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Bronvermelding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DE362A0E-BA61-6D43-94BF-9F1A6EF6A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9" y="2103439"/>
            <a:ext cx="4632867" cy="2413000"/>
          </a:xfrm>
        </p:spPr>
        <p:txBody>
          <a:bodyPr>
            <a:normAutofit/>
          </a:bodyPr>
          <a:lstStyle>
            <a:lvl1pPr marL="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rgbClr val="25167A"/>
                </a:solidFill>
              </a:defRPr>
            </a:lvl1pPr>
            <a:lvl2pPr marL="216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2pPr>
            <a:lvl3pPr marL="432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3pPr>
            <a:lvl4pPr marL="648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4pPr>
            <a:lvl5pPr marL="864000" indent="0">
              <a:lnSpc>
                <a:spcPct val="250000"/>
              </a:lnSpc>
              <a:buClr>
                <a:schemeClr val="bg1"/>
              </a:buCl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9238366-724C-8546-BCFD-1CA62BB194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43B3C3B6-5587-A146-A20D-32B573CC85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405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1B0BB-607C-0D44-83D2-19306934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46996A-0721-B942-8B28-C69FFD3D4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E039F9-90A4-2943-9E75-38AB7B50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9BF0-0448-5A40-A0DC-4E3632B9C9AF}" type="datetimeFigureOut">
              <a:rPr lang="nl-NL" smtClean="0"/>
              <a:t>26-3-2023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F032D3-345D-F544-AF96-786A29C8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74DF9C-DF55-C44E-89EA-5AD2A2FA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7B2-CAEF-114E-8620-D5DDD04569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99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52C3271-99C2-AA4C-8843-4DBD01189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995081"/>
            <a:ext cx="5484282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5481332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rgbClr val="25167A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CB139574-2387-A149-BF89-1740A5E685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5481332" cy="30568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rgbClr val="25167A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8F4B79-BD4E-2F4C-B044-962D1C582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2" name="Tijdelijke aanduiding voor afbeelding 13">
            <a:extLst>
              <a:ext uri="{FF2B5EF4-FFF2-40B4-BE49-F238E27FC236}">
                <a16:creationId xmlns:a16="http://schemas.microsoft.com/office/drawing/2014/main" id="{6AA7243F-9419-6942-9F79-A31147055F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390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53865B02-C372-3B4F-99F4-DC48043FCE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640800"/>
            <a:ext cx="4572000" cy="38592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556CDDB-3142-4B4F-8725-BFCD85DD8BE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9255"/>
            <a:ext cx="4572000" cy="3859200"/>
          </a:xfrm>
          <a:prstGeom prst="rect">
            <a:avLst/>
          </a:prstGeom>
          <a:solidFill>
            <a:srgbClr val="25167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25167A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A5538-FBAA-ED4F-B838-E1FFDA57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2" y="995081"/>
            <a:ext cx="3997628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7B6FF56-E482-FB4C-8DE4-16A40C8C20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2103439"/>
            <a:ext cx="3997629" cy="46831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A5FC0E7E-E23C-BC40-B810-FBCAC1962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903870"/>
            <a:ext cx="3997629" cy="30568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216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432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648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86400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Naam: N. Achternaam</a:t>
            </a:r>
          </a:p>
          <a:p>
            <a:pPr lvl="0"/>
            <a:r>
              <a:rPr lang="nl-NL" dirty="0"/>
              <a:t>Datum: 00-00-0000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6169777-1A93-AC41-BCCC-3B3AD71B9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5" name="Tijdelijke aanduiding voor afbeelding 13">
            <a:extLst>
              <a:ext uri="{FF2B5EF4-FFF2-40B4-BE49-F238E27FC236}">
                <a16:creationId xmlns:a16="http://schemas.microsoft.com/office/drawing/2014/main" id="{F30D1054-1FCF-A04B-ACA5-95BCF9CCCC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271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747375-E943-3F4A-A364-C2E9609ED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03602AD6-01FB-1649-AD9D-FA7C710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995081"/>
            <a:ext cx="5484283" cy="110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9F8AF7CA-6D0E-9549-8B9D-FE69F3BD3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49" y="2103439"/>
            <a:ext cx="5484283" cy="46831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984AE3-7D21-634F-BB5D-ACD345F47C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D17EF6-3624-1E47-8EBA-9CFBC6388B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E12549B-A758-2F47-BDFF-31F8D9B10C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1" name="Tijdelijke aanduiding voor afbeelding 13">
            <a:extLst>
              <a:ext uri="{FF2B5EF4-FFF2-40B4-BE49-F238E27FC236}">
                <a16:creationId xmlns:a16="http://schemas.microsoft.com/office/drawing/2014/main" id="{181D4972-5E25-8F4D-A13D-4F9DD99B7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747375-E943-3F4A-A364-C2E9609ED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03602AD6-01FB-1649-AD9D-FA7C710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995081"/>
            <a:ext cx="5484283" cy="1108357"/>
          </a:xfrm>
        </p:spPr>
        <p:txBody>
          <a:bodyPr/>
          <a:lstStyle>
            <a:lvl1pPr>
              <a:defRPr>
                <a:solidFill>
                  <a:srgbClr val="25167A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9F8AF7CA-6D0E-9549-8B9D-FE69F3BD3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49" y="2103439"/>
            <a:ext cx="5484283" cy="468312"/>
          </a:xfr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rgbClr val="25167A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9984AE3-7D21-634F-BB5D-ACD345F47C3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D17EF6-3624-1E47-8EBA-9CFBC6388B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D39C4F-49EF-AD41-B4B5-4F6492E7BB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0" name="Tijdelijke aanduiding voor afbeelding 13">
            <a:extLst>
              <a:ext uri="{FF2B5EF4-FFF2-40B4-BE49-F238E27FC236}">
                <a16:creationId xmlns:a16="http://schemas.microsoft.com/office/drawing/2014/main" id="{9F18F6B8-85D2-7C4E-91B4-669A3A92F2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461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2F49DF6-EF89-9242-96AF-13E2B93C58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0D4A260E-A58B-9E41-A402-C97E883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5CC833F-AF5D-BE4A-BBF9-4A5C0DC4AC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50" y="2103438"/>
            <a:ext cx="7978775" cy="2413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492356F-B0BD-C441-ACCC-2B36166F77B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6E3A49-4F16-3D48-BCBD-BE73340D12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838CF-D7BB-FD4B-AA3B-F164D4A1D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1" name="Tijdelijke aanduiding voor afbeelding 13">
            <a:extLst>
              <a:ext uri="{FF2B5EF4-FFF2-40B4-BE49-F238E27FC236}">
                <a16:creationId xmlns:a16="http://schemas.microsoft.com/office/drawing/2014/main" id="{8B155A77-9972-F745-93CB-75D872DC3C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D4A260E-A58B-9E41-A402-C97E8834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8496300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3BBFB1-6BF4-354F-BF3B-825E6A2DF94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5A2BDAB-AAC0-F642-B6E9-4CB0E962A7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4FA802C-F3CD-5D4D-B3F2-4A13C4F220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004725-3891-F142-B776-4F4F06198762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75A9D6-2C46-B646-BDC2-89688A800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8" name="Tijdelijke aanduiding voor afbeelding 13">
            <a:extLst>
              <a:ext uri="{FF2B5EF4-FFF2-40B4-BE49-F238E27FC236}">
                <a16:creationId xmlns:a16="http://schemas.microsoft.com/office/drawing/2014/main" id="{307DA5A1-79E6-BD4C-BEAD-F98EBB0D17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56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kolommen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FFB0894-0333-5B42-BDFC-17A0DF056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D74C8B-8297-FA47-B027-9DC7D674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C48642-667B-FA4F-88D6-7753205E7ED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6D8E25C-F890-3949-807A-7D2F4B353F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2103438"/>
            <a:ext cx="4069730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5BF6970D-BDB0-4143-B921-6712EDEF96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5995" y="2103438"/>
            <a:ext cx="3552627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406B399-95BD-4446-9220-3C9F8E514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12" name="Tijdelijke aanduiding voor afbeelding 13">
            <a:extLst>
              <a:ext uri="{FF2B5EF4-FFF2-40B4-BE49-F238E27FC236}">
                <a16:creationId xmlns:a16="http://schemas.microsoft.com/office/drawing/2014/main" id="{DBE52C8C-0DAF-9C42-BEBA-C271DCC176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objec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1727753-D472-D54D-89CA-B792B41E551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D74C8B-8297-FA47-B027-9DC7D674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1C48642-667B-FA4F-88D6-7753205E7ED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F53FE7A-E478-E746-9FA5-8780793E6A4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3850" y="2103438"/>
            <a:ext cx="4068763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8" name="Tijdelijke aanduiding voor inhoud 7">
            <a:extLst>
              <a:ext uri="{FF2B5EF4-FFF2-40B4-BE49-F238E27FC236}">
                <a16:creationId xmlns:a16="http://schemas.microsoft.com/office/drawing/2014/main" id="{62B91163-97E5-7C4E-8B1C-CB52D1A5383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51387" y="2103438"/>
            <a:ext cx="3557235" cy="2413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8B712C-1B44-144C-BD2A-D06C2A291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70525" y="4524301"/>
            <a:ext cx="1873473" cy="619199"/>
          </a:xfrm>
          <a:prstGeom prst="rect">
            <a:avLst/>
          </a:prstGeom>
        </p:spPr>
      </p:pic>
      <p:sp>
        <p:nvSpPr>
          <p:cNvPr id="9" name="Tijdelijke aanduiding voor afbeelding 13">
            <a:extLst>
              <a:ext uri="{FF2B5EF4-FFF2-40B4-BE49-F238E27FC236}">
                <a16:creationId xmlns:a16="http://schemas.microsoft.com/office/drawing/2014/main" id="{18460B60-193D-4F4D-98D9-997B0D5221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94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57922" y="4676319"/>
            <a:ext cx="391407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nl-NL" dirty="0"/>
              <a:t>Titel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31275" y="4676319"/>
            <a:ext cx="360101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fld id="{49004725-3891-F142-B776-4F4F06198762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ijdelijke aanduiding voor titel 10">
            <a:extLst>
              <a:ext uri="{FF2B5EF4-FFF2-40B4-BE49-F238E27FC236}">
                <a16:creationId xmlns:a16="http://schemas.microsoft.com/office/drawing/2014/main" id="{D300BD3F-6B8F-0E4D-9838-108DA9EB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8496300" cy="11083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DBB5C1A-0EAA-1D4B-8889-5910D8891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2103438"/>
            <a:ext cx="8496300" cy="2413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74" r:id="rId3"/>
    <p:sldLayoutId id="2147483663" r:id="rId4"/>
    <p:sldLayoutId id="2147483676" r:id="rId5"/>
    <p:sldLayoutId id="2147483659" r:id="rId6"/>
    <p:sldLayoutId id="2147483670" r:id="rId7"/>
    <p:sldLayoutId id="2147483660" r:id="rId8"/>
    <p:sldLayoutId id="2147483671" r:id="rId9"/>
    <p:sldLayoutId id="2147483667" r:id="rId10"/>
    <p:sldLayoutId id="2147483668" r:id="rId11"/>
    <p:sldLayoutId id="2147483661" r:id="rId12"/>
    <p:sldLayoutId id="2147483673" r:id="rId13"/>
    <p:sldLayoutId id="2147483677" r:id="rId14"/>
    <p:sldLayoutId id="2147483681" r:id="rId15"/>
  </p:sldLayoutIdLst>
  <p:hf hd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3400" b="1" i="0" kern="1200" cap="none">
          <a:solidFill>
            <a:srgbClr val="25167A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400">
          <a:solidFill>
            <a:srgbClr val="25167A"/>
          </a:solidFill>
          <a:latin typeface="Arial" charset="0"/>
          <a:ea typeface="ＭＳ Ｐゴシック" charset="-128"/>
        </a:defRPr>
      </a:lvl9pPr>
    </p:titleStyle>
    <p:bodyStyle>
      <a:lvl1pPr marL="216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 baseline="0">
          <a:solidFill>
            <a:srgbClr val="25167A"/>
          </a:solidFill>
          <a:latin typeface="Arial"/>
          <a:ea typeface="ＭＳ Ｐゴシック" charset="-128"/>
          <a:cs typeface="Arial"/>
        </a:defRPr>
      </a:lvl1pPr>
      <a:lvl2pPr marL="432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2pPr>
      <a:lvl3pPr marL="648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3pPr>
      <a:lvl4pPr marL="864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4pPr>
      <a:lvl5pPr marL="1080000" indent="-216000" algn="l" defTabSz="342900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rgbClr val="25167A"/>
        </a:buClr>
        <a:buSzPct val="140000"/>
        <a:buFont typeface="Arial" panose="020B0604020202020204" pitchFamily="34" charset="0"/>
        <a:buChar char="•"/>
        <a:defRPr sz="1200" kern="1200">
          <a:solidFill>
            <a:srgbClr val="25167A"/>
          </a:solidFill>
          <a:latin typeface="Arial"/>
          <a:ea typeface="ＭＳ Ｐゴシック" charset="-128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5556" userDrawn="1">
          <p15:clr>
            <a:srgbClr val="F26B43"/>
          </p15:clr>
        </p15:guide>
        <p15:guide id="5" orient="horz" pos="395" userDrawn="1">
          <p15:clr>
            <a:srgbClr val="F26B43"/>
          </p15:clr>
        </p15:guide>
        <p15:guide id="6" orient="horz" pos="2845" userDrawn="1">
          <p15:clr>
            <a:srgbClr val="F26B43"/>
          </p15:clr>
        </p15:guide>
        <p15:guide id="7" orient="horz" pos="690" userDrawn="1">
          <p15:clr>
            <a:srgbClr val="F26B43"/>
          </p15:clr>
        </p15:guide>
        <p15:guide id="8" orient="horz" pos="1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va.nl/opvoeden-in-de-buurt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HQHMkCE-Y3I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emf"/><Relationship Id="rId4" Type="http://schemas.openxmlformats.org/officeDocument/2006/relationships/hyperlink" Target="mailto:s.m.rumping@hva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X1sLV5YFd3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42A81-DBF7-EB41-8C43-EC07BB3A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Opvoeden</a:t>
            </a:r>
            <a:r>
              <a:rPr lang="en-US" sz="3600" dirty="0"/>
              <a:t> in de </a:t>
            </a:r>
            <a:r>
              <a:rPr lang="en-US" sz="3600" dirty="0" err="1"/>
              <a:t>buurt</a:t>
            </a:r>
            <a:r>
              <a:rPr lang="en-US" sz="3600" dirty="0"/>
              <a:t> 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77C783-9456-D345-A0A2-137062C66E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4361" y="1722717"/>
            <a:ext cx="5481332" cy="468311"/>
          </a:xfrm>
        </p:spPr>
        <p:txBody>
          <a:bodyPr/>
          <a:lstStyle/>
          <a:p>
            <a:r>
              <a:rPr lang="en-US" i="1" dirty="0" err="1"/>
              <a:t>Een</a:t>
            </a:r>
            <a:r>
              <a:rPr lang="en-US" i="1" dirty="0"/>
              <a:t> </a:t>
            </a:r>
            <a:r>
              <a:rPr lang="en-US" i="1" dirty="0" err="1"/>
              <a:t>kaartspel</a:t>
            </a:r>
            <a:r>
              <a:rPr lang="en-US" i="1" dirty="0"/>
              <a:t> en PowerPoint om op </a:t>
            </a:r>
            <a:r>
              <a:rPr lang="en-US" i="1" dirty="0" err="1"/>
              <a:t>een</a:t>
            </a:r>
            <a:r>
              <a:rPr lang="en-US" i="1" dirty="0"/>
              <a:t> </a:t>
            </a:r>
            <a:r>
              <a:rPr lang="en-US" i="1" dirty="0" err="1"/>
              <a:t>laagdrempelige</a:t>
            </a:r>
            <a:r>
              <a:rPr lang="en-US" i="1" dirty="0"/>
              <a:t> </a:t>
            </a:r>
            <a:r>
              <a:rPr lang="en-US" i="1" dirty="0" err="1"/>
              <a:t>manier</a:t>
            </a:r>
            <a:r>
              <a:rPr lang="en-US" i="1" dirty="0"/>
              <a:t> het </a:t>
            </a:r>
            <a:r>
              <a:rPr lang="en-US" i="1" dirty="0" err="1"/>
              <a:t>gesprek</a:t>
            </a:r>
            <a:r>
              <a:rPr lang="en-US" i="1" dirty="0"/>
              <a:t> te </a:t>
            </a:r>
            <a:r>
              <a:rPr lang="en-US" i="1" dirty="0" err="1"/>
              <a:t>starten</a:t>
            </a:r>
            <a:r>
              <a:rPr lang="en-US" i="1" dirty="0"/>
              <a:t>.  </a:t>
            </a:r>
            <a:endParaRPr lang="nl-NL" i="1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CE509B0-238E-934F-986E-19031B0183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Naam: Sanne Rumping (HvA), Lisa  Harinck (OKT), Mirjam Vlaanderen (</a:t>
            </a:r>
            <a:r>
              <a:rPr lang="nl-NL" dirty="0" err="1"/>
              <a:t>Swazoom</a:t>
            </a:r>
            <a:r>
              <a:rPr lang="nl-NL" dirty="0"/>
              <a:t> Kinderopvang)</a:t>
            </a:r>
          </a:p>
          <a:p>
            <a:r>
              <a:rPr lang="nl-NL" dirty="0"/>
              <a:t>Datum: 30-02-2023</a:t>
            </a:r>
          </a:p>
          <a:p>
            <a:endParaRPr lang="nl-NL" dirty="0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476A9094-EB7C-314B-BADE-A87559D97DF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651827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0F8C-128C-E25D-7ABD-C127A9E7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Onderzoek </a:t>
            </a:r>
            <a:r>
              <a:rPr lang="en-US" dirty="0" err="1"/>
              <a:t>naar</a:t>
            </a:r>
            <a:r>
              <a:rPr lang="en-US" dirty="0"/>
              <a:t> het </a:t>
            </a:r>
            <a:r>
              <a:rPr lang="en-US" dirty="0" err="1"/>
              <a:t>gebruik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6AA35-40F5-F572-2278-53781365A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Ontwikkeling en (pre-) test (N= 29)  PowerPoint en </a:t>
            </a:r>
            <a:r>
              <a:rPr lang="en-US" sz="1800" dirty="0" err="1"/>
              <a:t>Kaartspel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Gebruik</a:t>
            </a:r>
            <a:r>
              <a:rPr lang="en-US" sz="1800" dirty="0"/>
              <a:t> en </a:t>
            </a:r>
            <a:r>
              <a:rPr lang="en-US" sz="1800" dirty="0" err="1"/>
              <a:t>observatie</a:t>
            </a:r>
            <a:r>
              <a:rPr lang="en-US" sz="1800" dirty="0"/>
              <a:t> </a:t>
            </a:r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nl-NL" sz="1800" dirty="0"/>
              <a:t>14 bijeenkomsten</a:t>
            </a:r>
          </a:p>
          <a:p>
            <a:r>
              <a:rPr lang="nl-NL" sz="1800" dirty="0"/>
              <a:t>Op scholen, in buurthuizen, en bij speeltuinen</a:t>
            </a:r>
          </a:p>
          <a:p>
            <a:r>
              <a:rPr lang="nl-NL" sz="1800" dirty="0"/>
              <a:t>Interviews (groot)ouders, vrijwilligers (N= 86)</a:t>
            </a:r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156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E550-7F1D-49E4-8FE4-C2314BAF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Resultaten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6B12A-A4C1-41A2-A539-654291AD5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8934"/>
            <a:ext cx="8618524" cy="3174719"/>
          </a:xfrm>
        </p:spPr>
        <p:txBody>
          <a:bodyPr/>
          <a:lstStyle/>
          <a:p>
            <a:endParaRPr lang="nl-NL" dirty="0"/>
          </a:p>
        </p:txBody>
      </p:sp>
      <p:graphicFrame>
        <p:nvGraphicFramePr>
          <p:cNvPr id="4" name="Text Placeholder 2">
            <a:extLst>
              <a:ext uri="{FF2B5EF4-FFF2-40B4-BE49-F238E27FC236}">
                <a16:creationId xmlns:a16="http://schemas.microsoft.com/office/drawing/2014/main" id="{8EF90B04-29BA-4350-B2C0-CBF4759847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968802"/>
              </p:ext>
            </p:extLst>
          </p:nvPr>
        </p:nvGraphicFramePr>
        <p:xfrm>
          <a:off x="0" y="1245253"/>
          <a:ext cx="8618524" cy="3898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46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8BE1-BDF6-455F-9082-DA832E72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gebruik</a:t>
            </a:r>
            <a:r>
              <a:rPr lang="en-US" dirty="0"/>
              <a:t> je de tool?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20954-00BB-7727-9D0F-0BE7190EA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err="1"/>
              <a:t>Achtergrondinformatie</a:t>
            </a:r>
            <a:endParaRPr lang="en-US" sz="1800" dirty="0"/>
          </a:p>
          <a:p>
            <a:r>
              <a:rPr lang="en-US" sz="1800" dirty="0" err="1"/>
              <a:t>Handleiding</a:t>
            </a:r>
            <a:endParaRPr lang="en-US" sz="1800" dirty="0"/>
          </a:p>
          <a:p>
            <a:r>
              <a:rPr lang="en-US" sz="1800" dirty="0" err="1"/>
              <a:t>Instructiefilmpjes</a:t>
            </a:r>
            <a:r>
              <a:rPr lang="en-US" sz="1800" dirty="0"/>
              <a:t> </a:t>
            </a:r>
            <a:r>
              <a:rPr lang="en-US" sz="1800" dirty="0" err="1"/>
              <a:t>gebruik</a:t>
            </a:r>
            <a:r>
              <a:rPr lang="en-US" sz="1800" dirty="0"/>
              <a:t> </a:t>
            </a:r>
            <a:r>
              <a:rPr lang="en-US" sz="1800" dirty="0" err="1"/>
              <a:t>kaartspel</a:t>
            </a:r>
            <a:r>
              <a:rPr lang="en-US" sz="1800" dirty="0"/>
              <a:t> en PowerPoint 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Alle </a:t>
            </a:r>
            <a:r>
              <a:rPr lang="en-US" sz="1800" dirty="0" err="1"/>
              <a:t>informatie</a:t>
            </a:r>
            <a:r>
              <a:rPr lang="en-US" sz="1800" dirty="0"/>
              <a:t> en </a:t>
            </a:r>
            <a:r>
              <a:rPr lang="en-US" sz="1800" dirty="0" err="1"/>
              <a:t>instructies</a:t>
            </a:r>
            <a:r>
              <a:rPr lang="en-US" sz="1800" dirty="0"/>
              <a:t> over de tool is te </a:t>
            </a:r>
            <a:r>
              <a:rPr lang="en-US" sz="1800" dirty="0" err="1"/>
              <a:t>vinden</a:t>
            </a:r>
            <a:r>
              <a:rPr lang="en-US" sz="1800" dirty="0"/>
              <a:t> via:</a:t>
            </a:r>
            <a:br>
              <a:rPr lang="en-US" sz="1800" dirty="0"/>
            </a:b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www.hva.nl/opvoeden-in-de-buurt</a:t>
            </a:r>
            <a:endParaRPr lang="en-US" sz="18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AE0BA-50D3-74F9-33EB-517F1A4F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7B2-CAEF-114E-8620-D5DDD045690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68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C742-7377-AE2B-ED4D-17E9BF4B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Online Media 7" title="Instructie Opvoeden in de Buurt - Het Kaartspel - HvA">
            <a:hlinkClick r:id="" action="ppaction://media"/>
            <a:extLst>
              <a:ext uri="{FF2B5EF4-FFF2-40B4-BE49-F238E27FC236}">
                <a16:creationId xmlns:a16="http://schemas.microsoft.com/office/drawing/2014/main" id="{617E918A-1C3C-2D3A-960C-25953071897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974" y="22204"/>
            <a:ext cx="9024051" cy="50990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F4380-C7CD-F2C0-2D2E-6AECE860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9B9CB-D2E4-2880-0E84-72E2937B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7B2-CAEF-114E-8620-D5DDD045690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32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AD25-B093-1481-F5E1-948B699B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Ervaren</a:t>
            </a:r>
            <a:r>
              <a:rPr lang="en-US" dirty="0"/>
              <a:t> van de tool (20 min)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65174-3DE6-414E-13A3-6DAAB765B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/>
              <a:t>In </a:t>
            </a:r>
            <a:r>
              <a:rPr lang="en-US" sz="1800" dirty="0" err="1"/>
              <a:t>groepjes</a:t>
            </a:r>
            <a:r>
              <a:rPr lang="en-US" sz="1800" dirty="0"/>
              <a:t> van 6 </a:t>
            </a:r>
            <a:r>
              <a:rPr lang="en-US" sz="1800" dirty="0" err="1"/>
              <a:t>uiteen</a:t>
            </a:r>
            <a:endParaRPr lang="en-US" sz="1800" dirty="0"/>
          </a:p>
          <a:p>
            <a:r>
              <a:rPr lang="en-US" sz="1800" dirty="0"/>
              <a:t>1 </a:t>
            </a:r>
            <a:r>
              <a:rPr lang="en-US" sz="1800" dirty="0" err="1"/>
              <a:t>gespreksleider</a:t>
            </a:r>
            <a:r>
              <a:rPr lang="en-US" sz="1800" dirty="0"/>
              <a:t> (</a:t>
            </a:r>
            <a:r>
              <a:rPr lang="en-US" sz="1800" dirty="0" err="1"/>
              <a:t>zie</a:t>
            </a:r>
            <a:r>
              <a:rPr lang="en-US" sz="1800" dirty="0"/>
              <a:t> </a:t>
            </a:r>
            <a:r>
              <a:rPr lang="en-US" sz="1800" dirty="0" err="1"/>
              <a:t>introductie</a:t>
            </a:r>
            <a:r>
              <a:rPr lang="en-US" sz="1800" dirty="0"/>
              <a:t> </a:t>
            </a:r>
            <a:r>
              <a:rPr lang="en-US" sz="1800" dirty="0" err="1"/>
              <a:t>filmpje</a:t>
            </a:r>
            <a:r>
              <a:rPr lang="en-US" sz="1800" dirty="0"/>
              <a:t>)</a:t>
            </a:r>
          </a:p>
          <a:p>
            <a:r>
              <a:rPr lang="en-US" sz="1800" dirty="0"/>
              <a:t>5 </a:t>
            </a:r>
            <a:r>
              <a:rPr lang="en-US" sz="1800" dirty="0" err="1"/>
              <a:t>deelnemers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Kies</a:t>
            </a:r>
            <a:r>
              <a:rPr lang="en-US" sz="1800" dirty="0"/>
              <a:t> </a:t>
            </a:r>
            <a:r>
              <a:rPr lang="en-US" sz="1800" dirty="0" err="1"/>
              <a:t>allemaal</a:t>
            </a:r>
            <a:r>
              <a:rPr lang="en-US" sz="1800" dirty="0"/>
              <a:t> </a:t>
            </a:r>
            <a:r>
              <a:rPr lang="en-US" sz="1800" dirty="0" err="1"/>
              <a:t>één</a:t>
            </a:r>
            <a:r>
              <a:rPr lang="en-US" sz="1800" dirty="0"/>
              <a:t> </a:t>
            </a:r>
            <a:r>
              <a:rPr lang="en-US" sz="1800" dirty="0" err="1"/>
              <a:t>verhaal</a:t>
            </a:r>
            <a:r>
              <a:rPr lang="en-US" sz="1800" dirty="0"/>
              <a:t> (=</a:t>
            </a:r>
            <a:r>
              <a:rPr lang="en-US" sz="1800" dirty="0" err="1"/>
              <a:t>setje</a:t>
            </a:r>
            <a:r>
              <a:rPr lang="en-US" sz="1800" dirty="0"/>
              <a:t> van </a:t>
            </a:r>
            <a:r>
              <a:rPr lang="en-US" sz="1800" dirty="0" err="1"/>
              <a:t>drie</a:t>
            </a:r>
            <a:r>
              <a:rPr lang="en-US" sz="1800" dirty="0"/>
              <a:t> </a:t>
            </a:r>
            <a:r>
              <a:rPr lang="en-US" sz="1800" dirty="0" err="1"/>
              <a:t>kaarten</a:t>
            </a:r>
            <a:r>
              <a:rPr lang="en-US" sz="1800" dirty="0"/>
              <a:t>), en </a:t>
            </a:r>
            <a:r>
              <a:rPr lang="en-US" sz="1800" dirty="0" err="1"/>
              <a:t>bedenk</a:t>
            </a:r>
            <a:r>
              <a:rPr lang="en-US" sz="1800" dirty="0"/>
              <a:t> </a:t>
            </a:r>
            <a:r>
              <a:rPr lang="en-US" sz="1800" dirty="0" err="1"/>
              <a:t>waarom</a:t>
            </a:r>
            <a:r>
              <a:rPr lang="en-US" sz="1800" dirty="0"/>
              <a:t> je </a:t>
            </a:r>
            <a:r>
              <a:rPr lang="en-US" sz="1800" dirty="0" err="1"/>
              <a:t>deze</a:t>
            </a:r>
            <a:r>
              <a:rPr lang="en-US" sz="1800" dirty="0"/>
              <a:t> </a:t>
            </a:r>
            <a:r>
              <a:rPr lang="en-US" sz="1800" dirty="0" err="1"/>
              <a:t>kaart</a:t>
            </a:r>
            <a:r>
              <a:rPr lang="en-US" sz="1800" dirty="0"/>
              <a:t> </a:t>
            </a:r>
            <a:r>
              <a:rPr lang="en-US" sz="1800" dirty="0" err="1"/>
              <a:t>kiest</a:t>
            </a:r>
            <a:r>
              <a:rPr lang="en-US" sz="1800" dirty="0"/>
              <a:t>.</a:t>
            </a:r>
          </a:p>
          <a:p>
            <a:r>
              <a:rPr lang="en-US" sz="1800" dirty="0"/>
              <a:t>Als </a:t>
            </a:r>
            <a:r>
              <a:rPr lang="en-US" sz="1800" dirty="0" err="1"/>
              <a:t>gespreksleider</a:t>
            </a:r>
            <a:r>
              <a:rPr lang="en-US" sz="1800" dirty="0"/>
              <a:t> </a:t>
            </a:r>
            <a:r>
              <a:rPr lang="en-US" sz="1800" dirty="0" err="1"/>
              <a:t>leid</a:t>
            </a:r>
            <a:r>
              <a:rPr lang="en-US" sz="1800" dirty="0"/>
              <a:t> je het </a:t>
            </a:r>
            <a:r>
              <a:rPr lang="en-US" sz="1800" dirty="0" err="1"/>
              <a:t>gesprek</a:t>
            </a:r>
            <a:r>
              <a:rPr lang="en-US" sz="1800" dirty="0"/>
              <a:t>, de </a:t>
            </a:r>
            <a:r>
              <a:rPr lang="en-US" sz="1800" dirty="0" err="1"/>
              <a:t>voorbeeldvragen</a:t>
            </a:r>
            <a:r>
              <a:rPr lang="en-US" sz="1800" dirty="0"/>
              <a:t>/</a:t>
            </a:r>
            <a:r>
              <a:rPr lang="en-US" sz="1800" dirty="0" err="1"/>
              <a:t>instructies</a:t>
            </a:r>
            <a:r>
              <a:rPr lang="en-US" sz="1800" dirty="0"/>
              <a:t> </a:t>
            </a:r>
            <a:r>
              <a:rPr lang="en-US" sz="1800" dirty="0" err="1"/>
              <a:t>liggen</a:t>
            </a:r>
            <a:r>
              <a:rPr lang="en-US" sz="1800" dirty="0"/>
              <a:t> op </a:t>
            </a:r>
            <a:r>
              <a:rPr lang="en-US" sz="1800" dirty="0" err="1"/>
              <a:t>tafel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De </a:t>
            </a:r>
            <a:r>
              <a:rPr lang="en-US" sz="1800" i="1" dirty="0" err="1"/>
              <a:t>ontwikkelaars</a:t>
            </a:r>
            <a:r>
              <a:rPr lang="en-US" sz="1800" i="1" dirty="0"/>
              <a:t> </a:t>
            </a:r>
            <a:r>
              <a:rPr lang="en-US" sz="1800" i="1" dirty="0" err="1"/>
              <a:t>lopen</a:t>
            </a:r>
            <a:r>
              <a:rPr lang="en-US" sz="1800" i="1" dirty="0"/>
              <a:t> </a:t>
            </a:r>
            <a:r>
              <a:rPr lang="en-US" sz="1800" i="1" dirty="0" err="1"/>
              <a:t>rond</a:t>
            </a:r>
            <a:r>
              <a:rPr lang="en-US" sz="1800" i="1" dirty="0"/>
              <a:t> om te </a:t>
            </a:r>
            <a:r>
              <a:rPr lang="en-US" sz="1800" i="1" dirty="0" err="1"/>
              <a:t>ondersteunen</a:t>
            </a:r>
            <a:r>
              <a:rPr lang="en-US" sz="1800" i="1" dirty="0"/>
              <a:t> </a:t>
            </a:r>
            <a:r>
              <a:rPr lang="en-US" sz="1800" i="1" dirty="0" err="1"/>
              <a:t>waar</a:t>
            </a:r>
            <a:r>
              <a:rPr lang="en-US" sz="1800" i="1" dirty="0"/>
              <a:t> </a:t>
            </a:r>
            <a:r>
              <a:rPr lang="en-US" sz="1800" i="1" dirty="0" err="1"/>
              <a:t>nodig</a:t>
            </a:r>
            <a:r>
              <a:rPr lang="en-US" sz="1800" i="1" dirty="0"/>
              <a:t>. 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A3BE1-B875-517D-AFFA-C3C9D006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7B2-CAEF-114E-8620-D5DDD045690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16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699C-FABC-DCF5-9F61-80297E7C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Plenaire</a:t>
            </a:r>
            <a:r>
              <a:rPr lang="en-US" dirty="0"/>
              <a:t> </a:t>
            </a:r>
            <a:r>
              <a:rPr lang="en-US" dirty="0" err="1"/>
              <a:t>terugkoppeling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2E5C-A40E-55AC-4176-876957D5A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/>
              <a:t>Beantwoord</a:t>
            </a:r>
            <a:r>
              <a:rPr lang="en-US" sz="1800" dirty="0"/>
              <a:t> de </a:t>
            </a:r>
            <a:r>
              <a:rPr lang="en-US" sz="1800" dirty="0" err="1"/>
              <a:t>volgende</a:t>
            </a:r>
            <a:r>
              <a:rPr lang="en-US" sz="1800" dirty="0"/>
              <a:t> </a:t>
            </a:r>
            <a:r>
              <a:rPr lang="en-US" sz="1800" dirty="0" err="1"/>
              <a:t>vragen</a:t>
            </a:r>
            <a:r>
              <a:rPr lang="en-US" sz="1800" dirty="0"/>
              <a:t> op het </a:t>
            </a:r>
            <a:r>
              <a:rPr lang="en-US" sz="1800" dirty="0" err="1"/>
              <a:t>formulier</a:t>
            </a:r>
            <a:r>
              <a:rPr lang="en-US" sz="1800" dirty="0"/>
              <a:t>: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Beschrijf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tip</a:t>
            </a:r>
          </a:p>
          <a:p>
            <a:r>
              <a:rPr lang="en-US" sz="1800" dirty="0" err="1"/>
              <a:t>Beschrijf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top</a:t>
            </a:r>
          </a:p>
          <a:p>
            <a:r>
              <a:rPr lang="en-US" sz="1800" dirty="0" err="1"/>
              <a:t>Wa</a:t>
            </a:r>
            <a:r>
              <a:rPr lang="nl-NL" sz="1800" dirty="0"/>
              <a:t>t zou jij nodig hebben om dit in de praktijk in te zetten?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39E2-811F-D421-7D96-70AB96B7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7B2-CAEF-114E-8620-D5DDD045690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572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1">
            <a:extLst>
              <a:ext uri="{FF2B5EF4-FFF2-40B4-BE49-F238E27FC236}">
                <a16:creationId xmlns:a16="http://schemas.microsoft.com/office/drawing/2014/main" id="{E7456189-4502-4B4B-B240-17C72753BB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31275" y="4676319"/>
            <a:ext cx="360101" cy="273844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727753-D472-D54D-89CA-B792B41E5512}" type="slidenum">
              <a:rPr lang="nl-NL"/>
              <a:pPr>
                <a:spcAft>
                  <a:spcPts val="600"/>
                </a:spcAft>
              </a:pPr>
              <a:t>16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0EA996-A3FE-504A-8553-664DF75D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995081"/>
            <a:ext cx="7984772" cy="1108357"/>
          </a:xfrm>
        </p:spPr>
        <p:txBody>
          <a:bodyPr anchor="t">
            <a:normAutofit/>
          </a:bodyPr>
          <a:lstStyle/>
          <a:p>
            <a:r>
              <a:rPr lang="en-US" dirty="0" err="1"/>
              <a:t>Bedankt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er </a:t>
            </a:r>
            <a:r>
              <a:rPr lang="en-US" dirty="0" err="1"/>
              <a:t>waren</a:t>
            </a:r>
            <a:r>
              <a:rPr lang="en-US" dirty="0"/>
              <a:t>! </a:t>
            </a:r>
            <a:endParaRPr lang="nl-NL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EBA2041-A138-3F7F-BD78-6DDFC61A8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935455"/>
            <a:ext cx="5384426" cy="2463373"/>
          </a:xfrm>
          <a:prstGeom prst="rect">
            <a:avLst/>
          </a:prstGeom>
          <a:noFill/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3511A3-1D42-634B-B6C9-A4B7D797194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997388" y="2103438"/>
            <a:ext cx="2311234" cy="24130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sz="2400" dirty="0"/>
              <a:t>Meer informatie?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1400" b="1" dirty="0"/>
              <a:t>www.hva.nl/opvoeden-in-de-buurt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Sanne Rumping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hlinkClick r:id="rId4"/>
              </a:rPr>
              <a:t>s.m.rumping@hva.nl</a:t>
            </a:r>
            <a:endParaRPr lang="en-US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A68E3D8-8150-D248-9F06-B701D29EB2B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tretch/>
        </p:blipFill>
        <p:spPr>
          <a:xfrm>
            <a:off x="6271200" y="1188"/>
            <a:ext cx="2872800" cy="616823"/>
          </a:xfrm>
          <a:noFill/>
        </p:spPr>
      </p:pic>
    </p:spTree>
    <p:extLst>
      <p:ext uri="{BB962C8B-B14F-4D97-AF65-F5344CB8AC3E}">
        <p14:creationId xmlns:p14="http://schemas.microsoft.com/office/powerpoint/2010/main" val="388396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335C188-7B1B-77AE-018C-81872585B437}"/>
              </a:ext>
            </a:extLst>
          </p:cNvPr>
          <p:cNvSpPr txBox="1"/>
          <p:nvPr/>
        </p:nvSpPr>
        <p:spPr>
          <a:xfrm>
            <a:off x="388010" y="2429524"/>
            <a:ext cx="3421990" cy="255998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Kinderen</a:t>
            </a:r>
            <a:r>
              <a:rPr lang="en-US" dirty="0"/>
              <a:t> (2-7 </a:t>
            </a:r>
            <a:r>
              <a:rPr lang="en-US" dirty="0" err="1"/>
              <a:t>jaar</a:t>
            </a:r>
            <a:r>
              <a:rPr lang="en-US" dirty="0"/>
              <a:t>) in de </a:t>
            </a:r>
            <a:r>
              <a:rPr lang="en-US" dirty="0" err="1"/>
              <a:t>buurt</a:t>
            </a:r>
            <a:endParaRPr lang="en-US" dirty="0"/>
          </a:p>
          <a:p>
            <a:pPr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Rol</a:t>
            </a:r>
            <a:r>
              <a:rPr lang="en-US" dirty="0"/>
              <a:t> van professionals, </a:t>
            </a:r>
            <a:r>
              <a:rPr lang="en-US" dirty="0" err="1"/>
              <a:t>vrijwilligers</a:t>
            </a:r>
            <a:r>
              <a:rPr lang="en-US" dirty="0"/>
              <a:t>, </a:t>
            </a:r>
            <a:r>
              <a:rPr lang="en-US" dirty="0" err="1"/>
              <a:t>ouders</a:t>
            </a:r>
            <a:endParaRPr lang="en-US" dirty="0"/>
          </a:p>
          <a:p>
            <a:pPr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Steun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onderling</a:t>
            </a:r>
            <a:r>
              <a:rPr lang="en-US" dirty="0"/>
              <a:t> </a:t>
            </a:r>
          </a:p>
          <a:p>
            <a:pPr indent="-17145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Afbeelding 2">
            <a:extLst>
              <a:ext uri="{FF2B5EF4-FFF2-40B4-BE49-F238E27FC236}">
                <a16:creationId xmlns:a16="http://schemas.microsoft.com/office/drawing/2014/main" id="{007C8E47-34BB-C2DC-D005-20D9BADDB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" r="8883" b="5"/>
          <a:stretch/>
        </p:blipFill>
        <p:spPr>
          <a:xfrm>
            <a:off x="4295407" y="644917"/>
            <a:ext cx="2190181" cy="1810793"/>
          </a:xfrm>
          <a:prstGeom prst="rect">
            <a:avLst/>
          </a:prstGeom>
        </p:spPr>
      </p:pic>
      <p:pic>
        <p:nvPicPr>
          <p:cNvPr id="4" name="Afbeelding 2">
            <a:extLst>
              <a:ext uri="{FF2B5EF4-FFF2-40B4-BE49-F238E27FC236}">
                <a16:creationId xmlns:a16="http://schemas.microsoft.com/office/drawing/2014/main" id="{D1270978-2301-FA16-C57A-46A56FE93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3" r="3063" b="2"/>
          <a:stretch/>
        </p:blipFill>
        <p:spPr>
          <a:xfrm>
            <a:off x="6549510" y="618731"/>
            <a:ext cx="2173576" cy="181079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F816AD1-0BED-99EB-68AF-50236B5D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680278"/>
            <a:ext cx="3234677" cy="1466768"/>
          </a:xfrm>
        </p:spPr>
        <p:txBody>
          <a:bodyPr vert="horz" lIns="68580" tIns="34290" rIns="68580" bIns="34290" rtlCol="0" anchor="t" anchorCtr="0">
            <a:normAutofit fontScale="90000"/>
          </a:bodyPr>
          <a:lstStyle/>
          <a:p>
            <a:r>
              <a:rPr lang="en-US" dirty="0" err="1"/>
              <a:t>Veilig</a:t>
            </a:r>
            <a:r>
              <a:rPr lang="en-US" dirty="0"/>
              <a:t> en </a:t>
            </a:r>
            <a:r>
              <a:rPr lang="en-US" dirty="0" err="1"/>
              <a:t>gezond</a:t>
            </a:r>
            <a:br>
              <a:rPr lang="en-US" dirty="0"/>
            </a:br>
            <a:r>
              <a:rPr lang="en-US" dirty="0" err="1"/>
              <a:t>opgroeien</a:t>
            </a:r>
            <a:r>
              <a:rPr lang="en-US" dirty="0"/>
              <a:t> in de </a:t>
            </a:r>
            <a:r>
              <a:rPr lang="en-US" dirty="0" err="1"/>
              <a:t>buurt</a:t>
            </a:r>
            <a:endParaRPr lang="en-US" dirty="0"/>
          </a:p>
        </p:txBody>
      </p:sp>
      <p:pic>
        <p:nvPicPr>
          <p:cNvPr id="6" name="Afbeelding 2" descr="Afbeelding met kamer, slaapkamer, bed&#10;&#10;Automatisch gegenereerde beschrijving">
            <a:extLst>
              <a:ext uri="{FF2B5EF4-FFF2-40B4-BE49-F238E27FC236}">
                <a16:creationId xmlns:a16="http://schemas.microsoft.com/office/drawing/2014/main" id="{9A0A5511-495E-159B-D1FC-08CBE99AD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925" y="2687790"/>
            <a:ext cx="2560232" cy="19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DB61-BDC0-4BC6-8108-10B2F2FC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680278"/>
            <a:ext cx="2864866" cy="1466768"/>
          </a:xfrm>
        </p:spPr>
        <p:txBody>
          <a:bodyPr vert="horz" lIns="68580" tIns="34290" rIns="68580" bIns="34290" rtlCol="0" anchor="t" anchorCtr="0">
            <a:normAutofit/>
          </a:bodyPr>
          <a:lstStyle/>
          <a:p>
            <a:r>
              <a:rPr lang="en-US" dirty="0" err="1"/>
              <a:t>Diversiteit</a:t>
            </a:r>
            <a:r>
              <a:rPr lang="en-US" dirty="0"/>
              <a:t> in de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84896-581F-47DD-95B5-D986F4721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4" y="2147045"/>
            <a:ext cx="2779585" cy="2529188"/>
          </a:xfr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buurtbewoners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ideeën</a:t>
            </a:r>
            <a:r>
              <a:rPr lang="en-US" dirty="0"/>
              <a:t> over </a:t>
            </a:r>
            <a:r>
              <a:rPr lang="en-US" dirty="0" err="1"/>
              <a:t>opvoeden</a:t>
            </a:r>
            <a:r>
              <a:rPr lang="en-US" dirty="0"/>
              <a:t> en </a:t>
            </a:r>
            <a:r>
              <a:rPr lang="en-US" dirty="0" err="1"/>
              <a:t>opgroeien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i="1" dirty="0" err="1"/>
              <a:t>Dé</a:t>
            </a:r>
            <a:r>
              <a:rPr lang="en-US" i="1" dirty="0"/>
              <a:t> </a:t>
            </a:r>
            <a:r>
              <a:rPr lang="en-US" i="1" dirty="0" err="1"/>
              <a:t>vraag</a:t>
            </a:r>
            <a:r>
              <a:rPr lang="en-US" i="1" dirty="0"/>
              <a:t>: </a:t>
            </a:r>
            <a:br>
              <a:rPr lang="en-US" i="1" dirty="0"/>
            </a:br>
            <a:r>
              <a:rPr lang="en-US" i="1" dirty="0"/>
              <a:t>Hoe </a:t>
            </a:r>
            <a:r>
              <a:rPr lang="en-US" i="1" dirty="0" err="1"/>
              <a:t>vergroot</a:t>
            </a:r>
            <a:r>
              <a:rPr lang="en-US" i="1" dirty="0"/>
              <a:t> je </a:t>
            </a:r>
            <a:r>
              <a:rPr lang="en-US" i="1" dirty="0" err="1"/>
              <a:t>steun</a:t>
            </a:r>
            <a:r>
              <a:rPr lang="en-US" i="1" dirty="0"/>
              <a:t> in </a:t>
            </a:r>
            <a:r>
              <a:rPr lang="en-US" i="1" dirty="0" err="1"/>
              <a:t>stedelijke</a:t>
            </a:r>
            <a:r>
              <a:rPr lang="en-US" i="1" dirty="0"/>
              <a:t> </a:t>
            </a:r>
            <a:r>
              <a:rPr lang="en-US" i="1" dirty="0" err="1"/>
              <a:t>buurten</a:t>
            </a:r>
            <a:r>
              <a:rPr lang="en-US" i="1" dirty="0"/>
              <a:t> voor </a:t>
            </a:r>
            <a:r>
              <a:rPr lang="en-US" i="1" dirty="0" err="1"/>
              <a:t>opvoeders</a:t>
            </a:r>
            <a:r>
              <a:rPr lang="en-US" i="1" dirty="0"/>
              <a:t>?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27" name="Afbeelding 3" descr="Text, whiteboard&#10;&#10;Description automatically generated">
            <a:extLst>
              <a:ext uri="{FF2B5EF4-FFF2-40B4-BE49-F238E27FC236}">
                <a16:creationId xmlns:a16="http://schemas.microsoft.com/office/drawing/2014/main" id="{83E48E51-9719-4748-B50A-8043CAD63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3"/>
          <a:stretch/>
        </p:blipFill>
        <p:spPr>
          <a:xfrm>
            <a:off x="3657600" y="551465"/>
            <a:ext cx="4886325" cy="404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8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der- en Kindteams Amsterdam | Amsterdam">
            <a:extLst>
              <a:ext uri="{FF2B5EF4-FFF2-40B4-BE49-F238E27FC236}">
                <a16:creationId xmlns:a16="http://schemas.microsoft.com/office/drawing/2014/main" id="{D77AA153-9111-EBD0-210A-5F3201195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74" y="2942444"/>
            <a:ext cx="2201057" cy="22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5">
            <a:extLst>
              <a:ext uri="{FF2B5EF4-FFF2-40B4-BE49-F238E27FC236}">
                <a16:creationId xmlns:a16="http://schemas.microsoft.com/office/drawing/2014/main" id="{503B72FA-85F2-431F-A29C-70E1584D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09" y="1449947"/>
            <a:ext cx="2061478" cy="84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">
            <a:extLst>
              <a:ext uri="{FF2B5EF4-FFF2-40B4-BE49-F238E27FC236}">
                <a16:creationId xmlns:a16="http://schemas.microsoft.com/office/drawing/2014/main" id="{DB53AAD6-E5C4-4447-B338-8F1F3AA4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986" y="3175301"/>
            <a:ext cx="1412243" cy="10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0">
            <a:extLst>
              <a:ext uri="{FF2B5EF4-FFF2-40B4-BE49-F238E27FC236}">
                <a16:creationId xmlns:a16="http://schemas.microsoft.com/office/drawing/2014/main" id="{ECEF07AB-E55C-480F-BAE4-F4ECC1BFC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050" y="2522873"/>
            <a:ext cx="2255996" cy="75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4">
            <a:extLst>
              <a:ext uri="{FF2B5EF4-FFF2-40B4-BE49-F238E27FC236}">
                <a16:creationId xmlns:a16="http://schemas.microsoft.com/office/drawing/2014/main" id="{915703FF-3BD9-4291-A81E-AE0A3EC34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41" y="3428410"/>
            <a:ext cx="2686329" cy="75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3">
            <a:extLst>
              <a:ext uri="{FF2B5EF4-FFF2-40B4-BE49-F238E27FC236}">
                <a16:creationId xmlns:a16="http://schemas.microsoft.com/office/drawing/2014/main" id="{4F111DD8-4543-4546-B48C-F515D78C2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08" y="1583850"/>
            <a:ext cx="2909382" cy="84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7">
            <a:extLst>
              <a:ext uri="{FF2B5EF4-FFF2-40B4-BE49-F238E27FC236}">
                <a16:creationId xmlns:a16="http://schemas.microsoft.com/office/drawing/2014/main" id="{3A2A0C31-0223-4A46-9D9D-A68DBB83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94" y="2307776"/>
            <a:ext cx="1400109" cy="140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834397D5-2F17-4898-A6B5-32B3E7BEB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384" y="1074651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6CF9AFB-FF59-4C3D-B684-1A2D86459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384" y="1246101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B05F68C-60E3-42E5-9243-A8E9DDCCD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384" y="1956917"/>
            <a:ext cx="302006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eaLnBrk="0" hangingPunct="0"/>
            <a:r>
              <a:rPr lang="en-GB" altLang="nl-NL" sz="825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GB" altLang="nl-NL">
              <a:latin typeface="Arial" panose="020B0604020202020204" pitchFamily="34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85B512F-166C-41B0-8D6E-9A2260EBA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384" y="2232753"/>
            <a:ext cx="329257" cy="4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eaLnBrk="0" hangingPunct="0"/>
            <a:r>
              <a:rPr lang="en-GB" altLang="nl-NL" sz="825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nl-NL" altLang="nl-NL" sz="600"/>
          </a:p>
          <a:p>
            <a:pPr defTabSz="685783" eaLnBrk="0" hangingPunct="0"/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C38FAECC-D489-47B7-B05A-EF01CFDDB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384" y="2019235"/>
            <a:ext cx="138564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eaLnBrk="0" hangingPunct="0"/>
            <a:br>
              <a:rPr lang="nl-NL" altLang="nl-NL">
                <a:latin typeface="Arial" panose="020B0604020202020204" pitchFamily="34" charset="0"/>
              </a:rPr>
            </a:br>
            <a:endParaRPr lang="nl-NL" altLang="nl-NL">
              <a:latin typeface="Arial" panose="020B0604020202020204" pitchFamily="34" charset="0"/>
            </a:endParaRPr>
          </a:p>
          <a:p>
            <a:pPr defTabSz="685783" eaLnBrk="0" hangingPunct="0"/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335E72BE-BD6C-42B2-8D32-A8D7FA602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384" y="2232753"/>
            <a:ext cx="165751" cy="4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eaLnBrk="0" hangingPunct="0"/>
            <a:r>
              <a:rPr lang="en-GB" altLang="nl-NL" sz="825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altLang="nl-NL" sz="600"/>
          </a:p>
          <a:p>
            <a:pPr defTabSz="685783" eaLnBrk="0" hangingPunct="0"/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5054910F-A050-4B7A-9FF6-0A2799BDF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384" y="2307776"/>
            <a:ext cx="16575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eaLnBrk="0" hangingPunct="0"/>
            <a:endParaRPr lang="en-GB" altLang="nl-NL" sz="825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783" eaLnBrk="0" hangingPunct="0"/>
            <a:r>
              <a:rPr lang="en-GB" altLang="nl-NL" sz="825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altLang="nl-NL">
              <a:latin typeface="Arial" panose="020B0604020202020204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42E50AD-8D0A-4DA6-BB58-3F9276B5B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384" y="2647092"/>
            <a:ext cx="547266" cy="4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eaLnBrk="0" hangingPunct="0"/>
            <a:r>
              <a:rPr lang="en-GB" altLang="nl-NL" sz="8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lang="nl-NL" altLang="nl-NL" sz="600" dirty="0"/>
          </a:p>
          <a:p>
            <a:pPr defTabSz="685783" eaLnBrk="0" hangingPunct="0"/>
            <a:endParaRPr lang="nl-NL" altLang="nl-NL" dirty="0">
              <a:latin typeface="Arial" panose="020B0604020202020204" pitchFamily="34" charset="0"/>
            </a:endParaRPr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C6F0278B-2341-46C9-AE03-C869C51BB9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716" y="1883539"/>
            <a:ext cx="1452763" cy="2356929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B95C54-D1B0-408C-AF1C-BB21AB823C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4" y="655973"/>
            <a:ext cx="4021095" cy="79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UvA-logo - Universiteit van Amsterdam">
            <a:extLst>
              <a:ext uri="{FF2B5EF4-FFF2-40B4-BE49-F238E27FC236}">
                <a16:creationId xmlns:a16="http://schemas.microsoft.com/office/drawing/2014/main" id="{009E248A-AF46-415D-A9B7-4B7BFEB8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35" y="849062"/>
            <a:ext cx="3791451" cy="5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0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B454-8984-4D06-95B6-948D128A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7" y="691572"/>
            <a:ext cx="3421373" cy="903963"/>
          </a:xfrm>
        </p:spPr>
        <p:txBody>
          <a:bodyPr>
            <a:normAutofit/>
          </a:bodyPr>
          <a:lstStyle/>
          <a:p>
            <a:r>
              <a:rPr lang="en-US" dirty="0"/>
              <a:t>Onderzoek 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8142-F394-43E3-9C2E-B61E94E84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77" y="1724863"/>
            <a:ext cx="3141454" cy="215200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nl-NL" sz="1500" dirty="0">
                <a:latin typeface="Arial" panose="020B0604020202020204" pitchFamily="34" charset="0"/>
                <a:cs typeface="Arial" panose="020B0604020202020204" pitchFamily="34" charset="0"/>
              </a:rPr>
              <a:t>1. Beleid grote steden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nl-NL" sz="1500" b="1" dirty="0">
                <a:latin typeface="Arial" panose="020B0604020202020204" pitchFamily="34" charset="0"/>
                <a:cs typeface="Arial" panose="020B0604020202020204" pitchFamily="34" charset="0"/>
              </a:rPr>
              <a:t>2. Theorie – buurt interventies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nl-NL" sz="1500" dirty="0">
                <a:latin typeface="Arial" panose="020B0604020202020204" pitchFamily="34" charset="0"/>
                <a:cs typeface="Arial" panose="020B0604020202020204" pitchFamily="34" charset="0"/>
              </a:rPr>
              <a:t>3. Interacties in de buurt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62B55B-433C-4D0D-A67C-CF1620A82D81}"/>
              </a:ext>
            </a:extLst>
          </p:cNvPr>
          <p:cNvSpPr txBox="1">
            <a:spLocks/>
          </p:cNvSpPr>
          <p:nvPr/>
        </p:nvSpPr>
        <p:spPr>
          <a:xfrm>
            <a:off x="4698594" y="691572"/>
            <a:ext cx="3421373" cy="90396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cap="none" dirty="0" err="1">
                <a:solidFill>
                  <a:srgbClr val="251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Ontwikkelen</a:t>
            </a:r>
            <a:r>
              <a:rPr lang="en-US" sz="3400" b="1" cap="none" dirty="0">
                <a:solidFill>
                  <a:srgbClr val="251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3400" b="1" cap="none" dirty="0" err="1">
                <a:solidFill>
                  <a:srgbClr val="251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</a:t>
            </a:r>
            <a:r>
              <a:rPr lang="en-US" sz="3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3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1254F6-5EDD-412F-A1D8-154D8191B5FC}"/>
              </a:ext>
            </a:extLst>
          </p:cNvPr>
          <p:cNvSpPr txBox="1">
            <a:spLocks/>
          </p:cNvSpPr>
          <p:nvPr/>
        </p:nvSpPr>
        <p:spPr>
          <a:xfrm>
            <a:off x="4535827" y="2334134"/>
            <a:ext cx="3746906" cy="215200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500" dirty="0">
                <a:solidFill>
                  <a:srgbClr val="251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Meetinstrument Opvoeden in de buurt</a:t>
            </a:r>
          </a:p>
          <a:p>
            <a:pPr marL="0" indent="0">
              <a:buNone/>
            </a:pPr>
            <a:r>
              <a:rPr lang="nl-NL" sz="1500" b="1" dirty="0">
                <a:solidFill>
                  <a:srgbClr val="2516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Gesprekstool Opvoeden in de buurt</a:t>
            </a:r>
          </a:p>
          <a:p>
            <a:pPr marL="0" indent="0">
              <a:buNone/>
            </a:pPr>
            <a:endParaRPr lang="nl-NL" sz="1500" dirty="0"/>
          </a:p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11842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3DCD-353F-4AB9-B6CA-20CA0255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Theorie</a:t>
            </a:r>
            <a:r>
              <a:rPr lang="en-US" dirty="0"/>
              <a:t> – </a:t>
            </a:r>
            <a:r>
              <a:rPr lang="en-US" dirty="0" err="1"/>
              <a:t>buurt</a:t>
            </a:r>
            <a:r>
              <a:rPr lang="en-US" dirty="0"/>
              <a:t> </a:t>
            </a:r>
            <a:r>
              <a:rPr lang="en-US" dirty="0" err="1"/>
              <a:t>interventies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65CCC-C926-412B-8CA2-F791EAA6B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Begrijpen</a:t>
            </a:r>
            <a:r>
              <a:rPr lang="en-US" sz="2400" dirty="0"/>
              <a:t> wat </a:t>
            </a:r>
            <a:r>
              <a:rPr lang="en-US" sz="2400" dirty="0" err="1"/>
              <a:t>werkt</a:t>
            </a:r>
            <a:r>
              <a:rPr lang="en-US" sz="2400" dirty="0"/>
              <a:t>, voor </a:t>
            </a:r>
            <a:r>
              <a:rPr lang="en-US" sz="2400" dirty="0" err="1"/>
              <a:t>wie</a:t>
            </a:r>
            <a:r>
              <a:rPr lang="en-US" sz="2400" dirty="0"/>
              <a:t> </a:t>
            </a:r>
            <a:r>
              <a:rPr lang="en-US" sz="2400" dirty="0" err="1"/>
              <a:t>dit</a:t>
            </a:r>
            <a:r>
              <a:rPr lang="en-US" sz="2400" dirty="0"/>
              <a:t> </a:t>
            </a:r>
            <a:r>
              <a:rPr lang="en-US" sz="2400" dirty="0" err="1"/>
              <a:t>werkt</a:t>
            </a:r>
            <a:r>
              <a:rPr lang="en-US" sz="2400" dirty="0"/>
              <a:t>, en in </a:t>
            </a:r>
            <a:r>
              <a:rPr lang="en-US" sz="2400" dirty="0" err="1"/>
              <a:t>welke</a:t>
            </a:r>
            <a:r>
              <a:rPr lang="en-US" sz="2400" dirty="0"/>
              <a:t> context.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Hoe </a:t>
            </a:r>
            <a:r>
              <a:rPr lang="en-US" sz="2400" b="1" dirty="0" err="1"/>
              <a:t>heb</a:t>
            </a:r>
            <a:r>
              <a:rPr lang="en-US" sz="2400" b="1" dirty="0"/>
              <a:t> </a:t>
            </a:r>
            <a:r>
              <a:rPr lang="en-US" sz="2400" b="1" dirty="0" err="1"/>
              <a:t>ik</a:t>
            </a:r>
            <a:r>
              <a:rPr lang="en-US" sz="2400" b="1" dirty="0"/>
              <a:t> het </a:t>
            </a:r>
            <a:r>
              <a:rPr lang="en-US" sz="2400" b="1" dirty="0" err="1"/>
              <a:t>aangepakt</a:t>
            </a:r>
            <a:r>
              <a:rPr lang="en-US" sz="2400" b="1" dirty="0"/>
              <a:t>? </a:t>
            </a:r>
          </a:p>
          <a:p>
            <a:r>
              <a:rPr lang="en-US" sz="2400" dirty="0"/>
              <a:t>Realist </a:t>
            </a:r>
            <a:r>
              <a:rPr lang="en-US" sz="2400" dirty="0" err="1"/>
              <a:t>synthese</a:t>
            </a:r>
            <a:r>
              <a:rPr lang="en-US" sz="2400" dirty="0"/>
              <a:t> (</a:t>
            </a:r>
            <a:r>
              <a:rPr lang="en-US" sz="2400" dirty="0" err="1"/>
              <a:t>literatuurstudie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Analyse</a:t>
            </a:r>
            <a:r>
              <a:rPr lang="en-US" sz="2400" dirty="0"/>
              <a:t> 34 </a:t>
            </a:r>
            <a:r>
              <a:rPr lang="en-US" sz="2400" dirty="0" err="1"/>
              <a:t>interventies</a:t>
            </a:r>
            <a:r>
              <a:rPr lang="en-US" sz="2400" dirty="0"/>
              <a:t> </a:t>
            </a:r>
            <a:r>
              <a:rPr lang="en-US" sz="2400" dirty="0" err="1"/>
              <a:t>uit</a:t>
            </a:r>
            <a:r>
              <a:rPr lang="en-US" sz="2400" dirty="0"/>
              <a:t> </a:t>
            </a:r>
            <a:r>
              <a:rPr lang="en-US" sz="2400" dirty="0" err="1"/>
              <a:t>binnen</a:t>
            </a:r>
            <a:r>
              <a:rPr lang="en-US" sz="2400" dirty="0"/>
              <a:t>- en </a:t>
            </a:r>
            <a:r>
              <a:rPr lang="en-US" sz="2400" dirty="0" err="1"/>
              <a:t>buitenland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272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C2D80-A993-4DB9-95D5-6D22490F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</a:t>
            </a:r>
            <a:r>
              <a:rPr lang="en-US" dirty="0" err="1"/>
              <a:t>oudergroepen</a:t>
            </a:r>
            <a:r>
              <a:rPr lang="en-US" dirty="0"/>
              <a:t> in de </a:t>
            </a:r>
            <a:r>
              <a:rPr lang="en-US" dirty="0" err="1"/>
              <a:t>buurt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B606-ECFF-40C6-B227-90F242A0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40492"/>
            <a:ext cx="4590809" cy="2727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Input voor </a:t>
            </a:r>
            <a:r>
              <a:rPr lang="en-US" sz="1800" dirty="0" err="1"/>
              <a:t>ontwikkeling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 err="1"/>
              <a:t>oudergroepen</a:t>
            </a:r>
            <a:r>
              <a:rPr lang="en-US" sz="1800" dirty="0"/>
              <a:t> 			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positieve</a:t>
            </a:r>
            <a:r>
              <a:rPr lang="en-US" sz="1800" dirty="0"/>
              <a:t> </a:t>
            </a:r>
            <a:r>
              <a:rPr lang="en-US" sz="1800" dirty="0" err="1"/>
              <a:t>kijk</a:t>
            </a:r>
            <a:r>
              <a:rPr lang="en-US" sz="1800" dirty="0"/>
              <a:t> op de </a:t>
            </a:r>
            <a:br>
              <a:rPr lang="en-US" sz="1800" dirty="0"/>
            </a:br>
            <a:r>
              <a:rPr lang="en-US" sz="1800" dirty="0" err="1"/>
              <a:t>oudergroep</a:t>
            </a:r>
            <a:r>
              <a:rPr lang="en-US" sz="1800" dirty="0"/>
              <a:t>	</a:t>
            </a:r>
            <a:r>
              <a:rPr lang="en-US" dirty="0"/>
              <a:t>			</a:t>
            </a:r>
            <a:br>
              <a:rPr lang="en-US" dirty="0"/>
            </a:b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046C7B6-943F-4369-AADB-0E7CFC47181B}"/>
              </a:ext>
            </a:extLst>
          </p:cNvPr>
          <p:cNvSpPr/>
          <p:nvPr/>
        </p:nvSpPr>
        <p:spPr>
          <a:xfrm>
            <a:off x="3657359" y="1706073"/>
            <a:ext cx="1257300" cy="591556"/>
          </a:xfrm>
          <a:prstGeom prst="rightArrow">
            <a:avLst/>
          </a:prstGeom>
          <a:solidFill>
            <a:srgbClr val="999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25167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77A8B-EBCA-D5BA-8B37-472A479E950C}"/>
              </a:ext>
            </a:extLst>
          </p:cNvPr>
          <p:cNvSpPr txBox="1"/>
          <p:nvPr/>
        </p:nvSpPr>
        <p:spPr>
          <a:xfrm>
            <a:off x="5650996" y="1773247"/>
            <a:ext cx="28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25167A"/>
                </a:solidFill>
              </a:rPr>
              <a:t>Interactie</a:t>
            </a:r>
            <a:r>
              <a:rPr lang="en-US" dirty="0">
                <a:solidFill>
                  <a:srgbClr val="25167A"/>
                </a:solidFill>
              </a:rPr>
              <a:t> </a:t>
            </a:r>
            <a:r>
              <a:rPr lang="en-US" dirty="0" err="1">
                <a:solidFill>
                  <a:srgbClr val="25167A"/>
                </a:solidFill>
              </a:rPr>
              <a:t>tussen</a:t>
            </a:r>
            <a:r>
              <a:rPr lang="en-US" dirty="0">
                <a:solidFill>
                  <a:srgbClr val="25167A"/>
                </a:solidFill>
              </a:rPr>
              <a:t> </a:t>
            </a:r>
            <a:r>
              <a:rPr lang="en-US" dirty="0" err="1">
                <a:solidFill>
                  <a:srgbClr val="25167A"/>
                </a:solidFill>
              </a:rPr>
              <a:t>ouders</a:t>
            </a:r>
            <a:r>
              <a:rPr lang="en-US" dirty="0">
                <a:solidFill>
                  <a:srgbClr val="25167A"/>
                </a:solidFill>
              </a:rPr>
              <a:t> </a:t>
            </a:r>
          </a:p>
          <a:p>
            <a:r>
              <a:rPr lang="en-US" dirty="0">
                <a:solidFill>
                  <a:srgbClr val="25167A"/>
                </a:solidFill>
              </a:rPr>
              <a:t>over </a:t>
            </a:r>
            <a:r>
              <a:rPr lang="en-US" dirty="0" err="1">
                <a:solidFill>
                  <a:srgbClr val="25167A"/>
                </a:solidFill>
              </a:rPr>
              <a:t>opvoeden</a:t>
            </a:r>
            <a:r>
              <a:rPr lang="en-US" dirty="0">
                <a:solidFill>
                  <a:srgbClr val="25167A"/>
                </a:solidFill>
              </a:rPr>
              <a:t> </a:t>
            </a:r>
            <a:r>
              <a:rPr lang="en-US" dirty="0" err="1">
                <a:solidFill>
                  <a:srgbClr val="25167A"/>
                </a:solidFill>
              </a:rPr>
              <a:t>neemt</a:t>
            </a:r>
            <a:r>
              <a:rPr lang="en-US" dirty="0">
                <a:solidFill>
                  <a:srgbClr val="25167A"/>
                </a:solidFill>
              </a:rPr>
              <a:t> toe</a:t>
            </a:r>
            <a:br>
              <a:rPr lang="en-US" dirty="0">
                <a:solidFill>
                  <a:srgbClr val="25167A"/>
                </a:solidFill>
              </a:rPr>
            </a:br>
            <a:endParaRPr lang="en-US" dirty="0">
              <a:solidFill>
                <a:srgbClr val="25167A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CC5FA04-C3C3-FB9E-AD91-DDBB6FAEB21A}"/>
              </a:ext>
            </a:extLst>
          </p:cNvPr>
          <p:cNvSpPr/>
          <p:nvPr/>
        </p:nvSpPr>
        <p:spPr>
          <a:xfrm>
            <a:off x="3657359" y="2954237"/>
            <a:ext cx="1257300" cy="591556"/>
          </a:xfrm>
          <a:prstGeom prst="rightArrow">
            <a:avLst/>
          </a:prstGeom>
          <a:solidFill>
            <a:srgbClr val="9999FF"/>
          </a:solidFill>
          <a:ln>
            <a:solidFill>
              <a:srgbClr val="251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CBC33-01F8-8785-D1CE-5472E8330E06}"/>
              </a:ext>
            </a:extLst>
          </p:cNvPr>
          <p:cNvSpPr txBox="1"/>
          <p:nvPr/>
        </p:nvSpPr>
        <p:spPr>
          <a:xfrm>
            <a:off x="5650996" y="3083377"/>
            <a:ext cx="28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25167A"/>
                </a:solidFill>
              </a:rPr>
              <a:t>Interactie</a:t>
            </a:r>
            <a:r>
              <a:rPr lang="en-US" dirty="0">
                <a:solidFill>
                  <a:srgbClr val="25167A"/>
                </a:solidFill>
              </a:rPr>
              <a:t> </a:t>
            </a:r>
            <a:r>
              <a:rPr lang="en-US" dirty="0" err="1">
                <a:solidFill>
                  <a:srgbClr val="25167A"/>
                </a:solidFill>
              </a:rPr>
              <a:t>tussen</a:t>
            </a:r>
            <a:r>
              <a:rPr lang="en-US" dirty="0">
                <a:solidFill>
                  <a:srgbClr val="25167A"/>
                </a:solidFill>
              </a:rPr>
              <a:t> </a:t>
            </a:r>
            <a:r>
              <a:rPr lang="en-US" dirty="0" err="1">
                <a:solidFill>
                  <a:srgbClr val="25167A"/>
                </a:solidFill>
              </a:rPr>
              <a:t>ouders</a:t>
            </a:r>
            <a:r>
              <a:rPr lang="en-US" dirty="0">
                <a:solidFill>
                  <a:srgbClr val="25167A"/>
                </a:solidFill>
              </a:rPr>
              <a:t> </a:t>
            </a:r>
          </a:p>
          <a:p>
            <a:r>
              <a:rPr lang="en-US" dirty="0">
                <a:solidFill>
                  <a:srgbClr val="25167A"/>
                </a:solidFill>
              </a:rPr>
              <a:t>over </a:t>
            </a:r>
            <a:r>
              <a:rPr lang="en-US" dirty="0" err="1">
                <a:solidFill>
                  <a:srgbClr val="25167A"/>
                </a:solidFill>
              </a:rPr>
              <a:t>opvoeden</a:t>
            </a:r>
            <a:r>
              <a:rPr lang="en-US" dirty="0">
                <a:solidFill>
                  <a:srgbClr val="25167A"/>
                </a:solidFill>
              </a:rPr>
              <a:t> </a:t>
            </a:r>
            <a:r>
              <a:rPr lang="en-US" dirty="0" err="1">
                <a:solidFill>
                  <a:srgbClr val="25167A"/>
                </a:solidFill>
              </a:rPr>
              <a:t>neemt</a:t>
            </a:r>
            <a:r>
              <a:rPr lang="en-US" dirty="0">
                <a:solidFill>
                  <a:srgbClr val="25167A"/>
                </a:solidFill>
              </a:rPr>
              <a:t> toe</a:t>
            </a:r>
            <a:br>
              <a:rPr lang="en-US" dirty="0">
                <a:solidFill>
                  <a:srgbClr val="25167A"/>
                </a:solidFill>
              </a:rPr>
            </a:br>
            <a:endParaRPr lang="en-US" dirty="0">
              <a:solidFill>
                <a:srgbClr val="2516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7C1F4899-FDB6-68C3-FD98-33BAD24C8E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31275" y="4676319"/>
            <a:ext cx="360101" cy="273844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1727753-D472-D54D-89CA-B792B41E5512}" type="slidenum">
              <a:rPr lang="nl-NL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F8A03-9CDD-43C3-A396-4C8F4E8D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4" y="995081"/>
            <a:ext cx="4068856" cy="1108357"/>
          </a:xfrm>
        </p:spPr>
        <p:txBody>
          <a:bodyPr anchor="t">
            <a:normAutofit/>
          </a:bodyPr>
          <a:lstStyle/>
          <a:p>
            <a:r>
              <a:rPr lang="en-US" dirty="0" err="1"/>
              <a:t>Gesprekstool</a:t>
            </a:r>
            <a:br>
              <a:rPr lang="en-US" dirty="0"/>
            </a:b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4E5BE-7ECB-4441-ADA1-DD2508CA3F1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51388" y="2103438"/>
            <a:ext cx="3557296" cy="241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24 </a:t>
            </a:r>
            <a:r>
              <a:rPr lang="en-US" dirty="0" err="1"/>
              <a:t>gevisualiseerde</a:t>
            </a:r>
            <a:r>
              <a:rPr lang="en-US" dirty="0"/>
              <a:t> </a:t>
            </a:r>
            <a:r>
              <a:rPr lang="en-US" dirty="0" err="1"/>
              <a:t>verhalen</a:t>
            </a:r>
            <a:r>
              <a:rPr lang="en-US" dirty="0"/>
              <a:t> </a:t>
            </a:r>
          </a:p>
          <a:p>
            <a:pPr>
              <a:spcAft>
                <a:spcPts val="600"/>
              </a:spcAft>
            </a:pPr>
            <a:r>
              <a:rPr lang="en-US" dirty="0"/>
              <a:t>C</a:t>
            </a:r>
            <a:r>
              <a:rPr lang="nl-NL" dirty="0" err="1"/>
              <a:t>ombinatie</a:t>
            </a:r>
            <a:r>
              <a:rPr lang="nl-NL" dirty="0"/>
              <a:t> verhalen en visualisatie</a:t>
            </a:r>
          </a:p>
          <a:p>
            <a:pPr marL="0" indent="0">
              <a:spcAft>
                <a:spcPts val="600"/>
              </a:spcAft>
              <a:buNone/>
            </a:pPr>
            <a:endParaRPr lang="en-US" b="1" dirty="0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CA1084D6-8B0F-9FB0-D595-7912EAB305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1200" y="0"/>
            <a:ext cx="2872800" cy="619200"/>
          </a:xfrm>
        </p:spPr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883E1F-3F4E-B74E-B34D-5B9D14BC2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8" y="1281801"/>
            <a:ext cx="4328252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734DC-D8AC-D5A2-16C1-292980F7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Online Media 4" title="Hoe breng je buurtbewoners van verschillende achtergronden in gesprek over opvoedstijlen? - HvA">
            <a:hlinkClick r:id="" action="ppaction://media"/>
            <a:extLst>
              <a:ext uri="{FF2B5EF4-FFF2-40B4-BE49-F238E27FC236}">
                <a16:creationId xmlns:a16="http://schemas.microsoft.com/office/drawing/2014/main" id="{E3E91864-6654-658D-637C-095BD746BB7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51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JABLOON Corporate Algemeen ppt - nieuwe huisstijl - titel + volg">
  <a:themeElements>
    <a:clrScheme name="HvA">
      <a:dk1>
        <a:srgbClr val="000000"/>
      </a:dk1>
      <a:lt1>
        <a:srgbClr val="FFFFFF"/>
      </a:lt1>
      <a:dk2>
        <a:srgbClr val="241679"/>
      </a:dk2>
      <a:lt2>
        <a:srgbClr val="F5F5F5"/>
      </a:lt2>
      <a:accent1>
        <a:srgbClr val="241679"/>
      </a:accent1>
      <a:accent2>
        <a:srgbClr val="DAD6E7"/>
      </a:accent2>
      <a:accent3>
        <a:srgbClr val="E6E3EE"/>
      </a:accent3>
      <a:accent4>
        <a:srgbClr val="898989"/>
      </a:accent4>
      <a:accent5>
        <a:srgbClr val="CCCCCC"/>
      </a:accent5>
      <a:accent6>
        <a:srgbClr val="EBEBEB"/>
      </a:accent6>
      <a:hlink>
        <a:srgbClr val="000000"/>
      </a:hlink>
      <a:folHlink>
        <a:srgbClr val="0000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jabloon-corporate-algemeen-ppt-breed" id="{EBF1296F-3072-43FC-9568-6A30F1403BE2}" vid="{37B5CA8C-BDEB-454C-A93A-1513A3181611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sjabloon-corporate-algemeen-ppt-breed</Template>
  <TotalTime>2882</TotalTime>
  <Words>444</Words>
  <Application>Microsoft Office PowerPoint</Application>
  <PresentationFormat>On-screen Show (16:9)</PresentationFormat>
  <Paragraphs>101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SJABLOON Corporate Algemeen ppt - nieuwe huisstijl - titel + volg</vt:lpstr>
      <vt:lpstr>Opvoeden in de buurt </vt:lpstr>
      <vt:lpstr>Veilig en gezond opgroeien in de buurt</vt:lpstr>
      <vt:lpstr>Diversiteit in de stad</vt:lpstr>
      <vt:lpstr>PowerPoint Presentation</vt:lpstr>
      <vt:lpstr>Onderzoek </vt:lpstr>
      <vt:lpstr>Theorie – buurt interventies</vt:lpstr>
      <vt:lpstr>Context: oudergroepen in de buurt</vt:lpstr>
      <vt:lpstr>Gesprekstool </vt:lpstr>
      <vt:lpstr>PowerPoint Presentation</vt:lpstr>
      <vt:lpstr>Onderzoek naar het gebruik</vt:lpstr>
      <vt:lpstr>Resultaten</vt:lpstr>
      <vt:lpstr>Hoe gebruik je de tool?</vt:lpstr>
      <vt:lpstr>PowerPoint Presentation</vt:lpstr>
      <vt:lpstr>Ervaren van de tool (20 min)</vt:lpstr>
      <vt:lpstr>Plenaire terugkoppeling</vt:lpstr>
      <vt:lpstr>Bedankt dat jullie er waren! </vt:lpstr>
    </vt:vector>
  </TitlesOfParts>
  <Company>Hogeschool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Voorbeeld powerpoint</dc:title>
  <dc:creator>Anita Bode</dc:creator>
  <cp:keywords>Presentatie corporate algemeen breed</cp:keywords>
  <cp:lastModifiedBy>Sanne Rumping</cp:lastModifiedBy>
  <cp:revision>78</cp:revision>
  <dcterms:created xsi:type="dcterms:W3CDTF">2018-09-27T14:25:52Z</dcterms:created>
  <dcterms:modified xsi:type="dcterms:W3CDTF">2023-03-26T07:56:07Z</dcterms:modified>
  <cp:category/>
</cp:coreProperties>
</file>