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70" r:id="rId5"/>
    <p:sldId id="288" r:id="rId6"/>
    <p:sldId id="277" r:id="rId7"/>
    <p:sldId id="275" r:id="rId8"/>
    <p:sldId id="276" r:id="rId9"/>
    <p:sldId id="286" r:id="rId10"/>
    <p:sldId id="262" r:id="rId11"/>
    <p:sldId id="289" r:id="rId12"/>
    <p:sldId id="258" r:id="rId13"/>
    <p:sldId id="283" r:id="rId14"/>
  </p:sldIdLst>
  <p:sldSz cx="9144000" cy="5143500" type="screen16x9"/>
  <p:notesSz cx="6858000" cy="9144000"/>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73F01-5960-AFD6-4F32-B71A99438280}" name="Daniela Polisenska" initials="DP" userId="S::d.polisenska@hva.nl::9ebd0c1d-76f0-498f-a6c3-7e1682406e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67A"/>
    <a:srgbClr val="FF7500"/>
    <a:srgbClr val="FF4215"/>
    <a:srgbClr val="FF3300"/>
    <a:srgbClr val="9999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15E5F-BCE5-4F93-9A89-3718BCEC99D7}" v="5" dt="2023-03-29T08:16:02.54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120" autoAdjust="0"/>
  </p:normalViewPr>
  <p:slideViewPr>
    <p:cSldViewPr snapToGrid="0" snapToObjects="1">
      <p:cViewPr varScale="1">
        <p:scale>
          <a:sx n="63" d="100"/>
          <a:sy n="63" d="100"/>
        </p:scale>
        <p:origin x="1404"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Snoodijk" userId="512ad8cb-2aab-4ef6-897b-a6e29da86b5e" providerId="ADAL" clId="{41815E5F-BCE5-4F93-9A89-3718BCEC99D7}"/>
    <pc:docChg chg="undo custSel addSld delSld modSld sldOrd">
      <pc:chgData name="Denise Snoodijk" userId="512ad8cb-2aab-4ef6-897b-a6e29da86b5e" providerId="ADAL" clId="{41815E5F-BCE5-4F93-9A89-3718BCEC99D7}" dt="2023-03-29T09:30:53.629" v="221"/>
      <pc:docMkLst>
        <pc:docMk/>
      </pc:docMkLst>
      <pc:sldChg chg="modSp mod">
        <pc:chgData name="Denise Snoodijk" userId="512ad8cb-2aab-4ef6-897b-a6e29da86b5e" providerId="ADAL" clId="{41815E5F-BCE5-4F93-9A89-3718BCEC99D7}" dt="2023-03-29T09:12:24.110" v="215" actId="1076"/>
        <pc:sldMkLst>
          <pc:docMk/>
          <pc:sldMk cId="0" sldId="258"/>
        </pc:sldMkLst>
        <pc:spChg chg="mod">
          <ac:chgData name="Denise Snoodijk" userId="512ad8cb-2aab-4ef6-897b-a6e29da86b5e" providerId="ADAL" clId="{41815E5F-BCE5-4F93-9A89-3718BCEC99D7}" dt="2023-03-29T09:12:24.110" v="215" actId="1076"/>
          <ac:spMkLst>
            <pc:docMk/>
            <pc:sldMk cId="0" sldId="258"/>
            <ac:spMk id="2" creationId="{942DADE9-64EB-5D31-0093-E74A7818D519}"/>
          </ac:spMkLst>
        </pc:spChg>
        <pc:spChg chg="mod">
          <ac:chgData name="Denise Snoodijk" userId="512ad8cb-2aab-4ef6-897b-a6e29da86b5e" providerId="ADAL" clId="{41815E5F-BCE5-4F93-9A89-3718BCEC99D7}" dt="2023-03-29T08:13:32.076" v="191" actId="207"/>
          <ac:spMkLst>
            <pc:docMk/>
            <pc:sldMk cId="0" sldId="258"/>
            <ac:spMk id="4" creationId="{00000000-0000-0000-0000-000000000000}"/>
          </ac:spMkLst>
        </pc:spChg>
      </pc:sldChg>
      <pc:sldChg chg="modSp mod delCm modCm">
        <pc:chgData name="Denise Snoodijk" userId="512ad8cb-2aab-4ef6-897b-a6e29da86b5e" providerId="ADAL" clId="{41815E5F-BCE5-4F93-9A89-3718BCEC99D7}" dt="2023-03-29T08:16:02.541" v="196"/>
        <pc:sldMkLst>
          <pc:docMk/>
          <pc:sldMk cId="4051640888" sldId="262"/>
        </pc:sldMkLst>
        <pc:spChg chg="mod">
          <ac:chgData name="Denise Snoodijk" userId="512ad8cb-2aab-4ef6-897b-a6e29da86b5e" providerId="ADAL" clId="{41815E5F-BCE5-4F93-9A89-3718BCEC99D7}" dt="2023-03-29T08:16:02.541" v="196"/>
          <ac:spMkLst>
            <pc:docMk/>
            <pc:sldMk cId="4051640888" sldId="262"/>
            <ac:spMk id="8" creationId="{00000000-0000-0000-0000-000000000000}"/>
          </ac:spMkLst>
        </pc:spChg>
        <pc:spChg chg="mod">
          <ac:chgData name="Denise Snoodijk" userId="512ad8cb-2aab-4ef6-897b-a6e29da86b5e" providerId="ADAL" clId="{41815E5F-BCE5-4F93-9A89-3718BCEC99D7}" dt="2023-03-29T08:16:02.541" v="196"/>
          <ac:spMkLst>
            <pc:docMk/>
            <pc:sldMk cId="4051640888" sldId="262"/>
            <ac:spMk id="12292" creationId="{00000000-0000-0000-0000-000000000000}"/>
          </ac:spMkLst>
        </pc:spChg>
        <pc:picChg chg="mod">
          <ac:chgData name="Denise Snoodijk" userId="512ad8cb-2aab-4ef6-897b-a6e29da86b5e" providerId="ADAL" clId="{41815E5F-BCE5-4F93-9A89-3718BCEC99D7}" dt="2023-03-29T00:17:31.211" v="23" actId="1076"/>
          <ac:picMkLst>
            <pc:docMk/>
            <pc:sldMk cId="4051640888" sldId="262"/>
            <ac:picMk id="5" creationId="{85F94ADA-2FA0-5E4A-9FD8-D5C30BBA3744}"/>
          </ac:picMkLst>
        </pc:picChg>
      </pc:sldChg>
      <pc:sldChg chg="modSp mod">
        <pc:chgData name="Denise Snoodijk" userId="512ad8cb-2aab-4ef6-897b-a6e29da86b5e" providerId="ADAL" clId="{41815E5F-BCE5-4F93-9A89-3718BCEC99D7}" dt="2023-03-29T08:16:02.541" v="196"/>
        <pc:sldMkLst>
          <pc:docMk/>
          <pc:sldMk cId="1352868937" sldId="270"/>
        </pc:sldMkLst>
        <pc:spChg chg="mod">
          <ac:chgData name="Denise Snoodijk" userId="512ad8cb-2aab-4ef6-897b-a6e29da86b5e" providerId="ADAL" clId="{41815E5F-BCE5-4F93-9A89-3718BCEC99D7}" dt="2023-03-29T08:09:59.370" v="174" actId="27636"/>
          <ac:spMkLst>
            <pc:docMk/>
            <pc:sldMk cId="1352868937" sldId="270"/>
            <ac:spMk id="4" creationId="{EE9232C7-7954-7240-915A-02CC307CC6EB}"/>
          </ac:spMkLst>
        </pc:spChg>
        <pc:picChg chg="mod">
          <ac:chgData name="Denise Snoodijk" userId="512ad8cb-2aab-4ef6-897b-a6e29da86b5e" providerId="ADAL" clId="{41815E5F-BCE5-4F93-9A89-3718BCEC99D7}" dt="2023-03-29T08:16:02.541" v="196"/>
          <ac:picMkLst>
            <pc:docMk/>
            <pc:sldMk cId="1352868937" sldId="270"/>
            <ac:picMk id="7" creationId="{2F5B4A59-8E8E-7A47-A16C-88AF09091D08}"/>
          </ac:picMkLst>
        </pc:picChg>
      </pc:sldChg>
      <pc:sldChg chg="modSp mod ord delCm modCm">
        <pc:chgData name="Denise Snoodijk" userId="512ad8cb-2aab-4ef6-897b-a6e29da86b5e" providerId="ADAL" clId="{41815E5F-BCE5-4F93-9A89-3718BCEC99D7}" dt="2023-03-29T08:16:02.541" v="196"/>
        <pc:sldMkLst>
          <pc:docMk/>
          <pc:sldMk cId="98234090" sldId="275"/>
        </pc:sldMkLst>
        <pc:spChg chg="mod">
          <ac:chgData name="Denise Snoodijk" userId="512ad8cb-2aab-4ef6-897b-a6e29da86b5e" providerId="ADAL" clId="{41815E5F-BCE5-4F93-9A89-3718BCEC99D7}" dt="2023-03-28T09:57:33.201" v="13" actId="20577"/>
          <ac:spMkLst>
            <pc:docMk/>
            <pc:sldMk cId="98234090" sldId="275"/>
            <ac:spMk id="9" creationId="{2E1E2981-6F7A-4E36-BE1F-41F33A3DCC39}"/>
          </ac:spMkLst>
        </pc:spChg>
        <pc:spChg chg="mod">
          <ac:chgData name="Denise Snoodijk" userId="512ad8cb-2aab-4ef6-897b-a6e29da86b5e" providerId="ADAL" clId="{41815E5F-BCE5-4F93-9A89-3718BCEC99D7}" dt="2023-03-29T08:14:08.213" v="192" actId="14100"/>
          <ac:spMkLst>
            <pc:docMk/>
            <pc:sldMk cId="98234090" sldId="275"/>
            <ac:spMk id="10" creationId="{24D65CD4-CF67-63B8-E098-0AF0E8C4D850}"/>
          </ac:spMkLst>
        </pc:spChg>
        <pc:picChg chg="mod">
          <ac:chgData name="Denise Snoodijk" userId="512ad8cb-2aab-4ef6-897b-a6e29da86b5e" providerId="ADAL" clId="{41815E5F-BCE5-4F93-9A89-3718BCEC99D7}" dt="2023-03-29T08:16:02.541" v="196"/>
          <ac:picMkLst>
            <pc:docMk/>
            <pc:sldMk cId="98234090" sldId="275"/>
            <ac:picMk id="7" creationId="{2F5B4A59-8E8E-7A47-A16C-88AF09091D08}"/>
          </ac:picMkLst>
        </pc:picChg>
      </pc:sldChg>
      <pc:sldChg chg="modSp mod">
        <pc:chgData name="Denise Snoodijk" userId="512ad8cb-2aab-4ef6-897b-a6e29da86b5e" providerId="ADAL" clId="{41815E5F-BCE5-4F93-9A89-3718BCEC99D7}" dt="2023-03-29T08:12:04.618" v="184" actId="207"/>
        <pc:sldMkLst>
          <pc:docMk/>
          <pc:sldMk cId="396999484" sldId="276"/>
        </pc:sldMkLst>
        <pc:spChg chg="mod">
          <ac:chgData name="Denise Snoodijk" userId="512ad8cb-2aab-4ef6-897b-a6e29da86b5e" providerId="ADAL" clId="{41815E5F-BCE5-4F93-9A89-3718BCEC99D7}" dt="2023-03-29T08:12:04.618" v="184" actId="207"/>
          <ac:spMkLst>
            <pc:docMk/>
            <pc:sldMk cId="396999484" sldId="276"/>
            <ac:spMk id="2" creationId="{A961D3AF-DF48-A973-BAB2-0052B258EBB1}"/>
          </ac:spMkLst>
        </pc:spChg>
        <pc:spChg chg="mod">
          <ac:chgData name="Denise Snoodijk" userId="512ad8cb-2aab-4ef6-897b-a6e29da86b5e" providerId="ADAL" clId="{41815E5F-BCE5-4F93-9A89-3718BCEC99D7}" dt="2023-03-29T08:11:38.847" v="183" actId="207"/>
          <ac:spMkLst>
            <pc:docMk/>
            <pc:sldMk cId="396999484" sldId="276"/>
            <ac:spMk id="6" creationId="{D9CB0A85-A495-8B73-BB87-864A3CC9D323}"/>
          </ac:spMkLst>
        </pc:spChg>
        <pc:spChg chg="mod">
          <ac:chgData name="Denise Snoodijk" userId="512ad8cb-2aab-4ef6-897b-a6e29da86b5e" providerId="ADAL" clId="{41815E5F-BCE5-4F93-9A89-3718BCEC99D7}" dt="2023-03-29T08:11:21.657" v="180" actId="14100"/>
          <ac:spMkLst>
            <pc:docMk/>
            <pc:sldMk cId="396999484" sldId="276"/>
            <ac:spMk id="15" creationId="{EE4C0B5D-2292-CB9C-ABD6-7685BD35B7B5}"/>
          </ac:spMkLst>
        </pc:spChg>
        <pc:picChg chg="mod">
          <ac:chgData name="Denise Snoodijk" userId="512ad8cb-2aab-4ef6-897b-a6e29da86b5e" providerId="ADAL" clId="{41815E5F-BCE5-4F93-9A89-3718BCEC99D7}" dt="2023-03-29T08:11:14.464" v="178" actId="1076"/>
          <ac:picMkLst>
            <pc:docMk/>
            <pc:sldMk cId="396999484" sldId="276"/>
            <ac:picMk id="11" creationId="{191ED9B3-1088-3173-CF03-75C819F08607}"/>
          </ac:picMkLst>
        </pc:picChg>
      </pc:sldChg>
      <pc:sldChg chg="modSp mod ord delCm">
        <pc:chgData name="Denise Snoodijk" userId="512ad8cb-2aab-4ef6-897b-a6e29da86b5e" providerId="ADAL" clId="{41815E5F-BCE5-4F93-9A89-3718BCEC99D7}" dt="2023-03-29T07:59:19.994" v="70" actId="20577"/>
        <pc:sldMkLst>
          <pc:docMk/>
          <pc:sldMk cId="312465006" sldId="277"/>
        </pc:sldMkLst>
        <pc:spChg chg="mod">
          <ac:chgData name="Denise Snoodijk" userId="512ad8cb-2aab-4ef6-897b-a6e29da86b5e" providerId="ADAL" clId="{41815E5F-BCE5-4F93-9A89-3718BCEC99D7}" dt="2023-03-29T07:59:19.994" v="70" actId="20577"/>
          <ac:spMkLst>
            <pc:docMk/>
            <pc:sldMk cId="312465006" sldId="277"/>
            <ac:spMk id="2" creationId="{D99950A0-A343-06A3-7F5B-3F42E2CB3E83}"/>
          </ac:spMkLst>
        </pc:spChg>
      </pc:sldChg>
      <pc:sldChg chg="del">
        <pc:chgData name="Denise Snoodijk" userId="512ad8cb-2aab-4ef6-897b-a6e29da86b5e" providerId="ADAL" clId="{41815E5F-BCE5-4F93-9A89-3718BCEC99D7}" dt="2023-03-29T08:04:22.721" v="100" actId="47"/>
        <pc:sldMkLst>
          <pc:docMk/>
          <pc:sldMk cId="1715760702" sldId="279"/>
        </pc:sldMkLst>
      </pc:sldChg>
      <pc:sldChg chg="del">
        <pc:chgData name="Denise Snoodijk" userId="512ad8cb-2aab-4ef6-897b-a6e29da86b5e" providerId="ADAL" clId="{41815E5F-BCE5-4F93-9A89-3718BCEC99D7}" dt="2023-03-29T08:04:21.743" v="99" actId="47"/>
        <pc:sldMkLst>
          <pc:docMk/>
          <pc:sldMk cId="3890463784" sldId="280"/>
        </pc:sldMkLst>
      </pc:sldChg>
      <pc:sldChg chg="del">
        <pc:chgData name="Denise Snoodijk" userId="512ad8cb-2aab-4ef6-897b-a6e29da86b5e" providerId="ADAL" clId="{41815E5F-BCE5-4F93-9A89-3718BCEC99D7}" dt="2023-03-29T08:04:20.627" v="98" actId="47"/>
        <pc:sldMkLst>
          <pc:docMk/>
          <pc:sldMk cId="3249451759" sldId="281"/>
        </pc:sldMkLst>
      </pc:sldChg>
      <pc:sldChg chg="del">
        <pc:chgData name="Denise Snoodijk" userId="512ad8cb-2aab-4ef6-897b-a6e29da86b5e" providerId="ADAL" clId="{41815E5F-BCE5-4F93-9A89-3718BCEC99D7}" dt="2023-03-29T08:04:23.998" v="101" actId="47"/>
        <pc:sldMkLst>
          <pc:docMk/>
          <pc:sldMk cId="3878377658" sldId="282"/>
        </pc:sldMkLst>
      </pc:sldChg>
      <pc:sldChg chg="modSp mod delCm">
        <pc:chgData name="Denise Snoodijk" userId="512ad8cb-2aab-4ef6-897b-a6e29da86b5e" providerId="ADAL" clId="{41815E5F-BCE5-4F93-9A89-3718BCEC99D7}" dt="2023-03-29T09:30:53.629" v="221"/>
        <pc:sldMkLst>
          <pc:docMk/>
          <pc:sldMk cId="2561325428" sldId="283"/>
        </pc:sldMkLst>
        <pc:spChg chg="mod">
          <ac:chgData name="Denise Snoodijk" userId="512ad8cb-2aab-4ef6-897b-a6e29da86b5e" providerId="ADAL" clId="{41815E5F-BCE5-4F93-9A89-3718BCEC99D7}" dt="2023-03-29T08:13:01.772" v="188" actId="1076"/>
          <ac:spMkLst>
            <pc:docMk/>
            <pc:sldMk cId="2561325428" sldId="283"/>
            <ac:spMk id="2" creationId="{942DADE9-64EB-5D31-0093-E74A7818D519}"/>
          </ac:spMkLst>
        </pc:spChg>
        <pc:spChg chg="mod">
          <ac:chgData name="Denise Snoodijk" userId="512ad8cb-2aab-4ef6-897b-a6e29da86b5e" providerId="ADAL" clId="{41815E5F-BCE5-4F93-9A89-3718BCEC99D7}" dt="2023-03-29T09:30:53.629" v="221"/>
          <ac:spMkLst>
            <pc:docMk/>
            <pc:sldMk cId="2561325428" sldId="283"/>
            <ac:spMk id="4" creationId="{00000000-0000-0000-0000-000000000000}"/>
          </ac:spMkLst>
        </pc:spChg>
        <pc:picChg chg="mod">
          <ac:chgData name="Denise Snoodijk" userId="512ad8cb-2aab-4ef6-897b-a6e29da86b5e" providerId="ADAL" clId="{41815E5F-BCE5-4F93-9A89-3718BCEC99D7}" dt="2023-03-29T08:16:02.541" v="196"/>
          <ac:picMkLst>
            <pc:docMk/>
            <pc:sldMk cId="2561325428" sldId="283"/>
            <ac:picMk id="7" creationId="{95B6AA51-B1B6-D549-ADC2-A6FBDA59F722}"/>
          </ac:picMkLst>
        </pc:picChg>
      </pc:sldChg>
      <pc:sldChg chg="del">
        <pc:chgData name="Denise Snoodijk" userId="512ad8cb-2aab-4ef6-897b-a6e29da86b5e" providerId="ADAL" clId="{41815E5F-BCE5-4F93-9A89-3718BCEC99D7}" dt="2023-03-29T08:14:54.348" v="193" actId="2696"/>
        <pc:sldMkLst>
          <pc:docMk/>
          <pc:sldMk cId="2338097276" sldId="284"/>
        </pc:sldMkLst>
      </pc:sldChg>
      <pc:sldChg chg="modSp">
        <pc:chgData name="Denise Snoodijk" userId="512ad8cb-2aab-4ef6-897b-a6e29da86b5e" providerId="ADAL" clId="{41815E5F-BCE5-4F93-9A89-3718BCEC99D7}" dt="2023-03-29T08:16:02.541" v="196"/>
        <pc:sldMkLst>
          <pc:docMk/>
          <pc:sldMk cId="3621631439" sldId="286"/>
        </pc:sldMkLst>
        <pc:picChg chg="mod">
          <ac:chgData name="Denise Snoodijk" userId="512ad8cb-2aab-4ef6-897b-a6e29da86b5e" providerId="ADAL" clId="{41815E5F-BCE5-4F93-9A89-3718BCEC99D7}" dt="2023-03-29T08:16:02.541" v="196"/>
          <ac:picMkLst>
            <pc:docMk/>
            <pc:sldMk cId="3621631439" sldId="286"/>
            <ac:picMk id="7" creationId="{2F5B4A59-8E8E-7A47-A16C-88AF09091D08}"/>
          </ac:picMkLst>
        </pc:picChg>
      </pc:sldChg>
      <pc:sldChg chg="modSp mod delCm modCm">
        <pc:chgData name="Denise Snoodijk" userId="512ad8cb-2aab-4ef6-897b-a6e29da86b5e" providerId="ADAL" clId="{41815E5F-BCE5-4F93-9A89-3718BCEC99D7}" dt="2023-03-29T09:06:23.628" v="197" actId="1076"/>
        <pc:sldMkLst>
          <pc:docMk/>
          <pc:sldMk cId="3288759632" sldId="288"/>
        </pc:sldMkLst>
        <pc:picChg chg="mod">
          <ac:chgData name="Denise Snoodijk" userId="512ad8cb-2aab-4ef6-897b-a6e29da86b5e" providerId="ADAL" clId="{41815E5F-BCE5-4F93-9A89-3718BCEC99D7}" dt="2023-03-29T09:06:23.628" v="197" actId="1076"/>
          <ac:picMkLst>
            <pc:docMk/>
            <pc:sldMk cId="3288759632" sldId="288"/>
            <ac:picMk id="7" creationId="{95B6AA51-B1B6-D549-ADC2-A6FBDA59F722}"/>
          </ac:picMkLst>
        </pc:picChg>
      </pc:sldChg>
      <pc:sldChg chg="addSp delSp modSp new mod">
        <pc:chgData name="Denise Snoodijk" userId="512ad8cb-2aab-4ef6-897b-a6e29da86b5e" providerId="ADAL" clId="{41815E5F-BCE5-4F93-9A89-3718BCEC99D7}" dt="2023-03-29T09:30:18.102" v="216" actId="1076"/>
        <pc:sldMkLst>
          <pc:docMk/>
          <pc:sldMk cId="3051419019" sldId="289"/>
        </pc:sldMkLst>
        <pc:spChg chg="del">
          <ac:chgData name="Denise Snoodijk" userId="512ad8cb-2aab-4ef6-897b-a6e29da86b5e" providerId="ADAL" clId="{41815E5F-BCE5-4F93-9A89-3718BCEC99D7}" dt="2023-03-29T09:09:45.321" v="202" actId="478"/>
          <ac:spMkLst>
            <pc:docMk/>
            <pc:sldMk cId="3051419019" sldId="289"/>
            <ac:spMk id="2" creationId="{A1CD8515-D194-52B0-AFC2-4C5022B6FD0D}"/>
          </ac:spMkLst>
        </pc:spChg>
        <pc:spChg chg="del mod">
          <ac:chgData name="Denise Snoodijk" userId="512ad8cb-2aab-4ef6-897b-a6e29da86b5e" providerId="ADAL" clId="{41815E5F-BCE5-4F93-9A89-3718BCEC99D7}" dt="2023-03-29T09:09:47.708" v="204" actId="478"/>
          <ac:spMkLst>
            <pc:docMk/>
            <pc:sldMk cId="3051419019" sldId="289"/>
            <ac:spMk id="3" creationId="{4D90B16A-E81D-116A-B526-EB03F897E137}"/>
          </ac:spMkLst>
        </pc:spChg>
        <pc:spChg chg="del">
          <ac:chgData name="Denise Snoodijk" userId="512ad8cb-2aab-4ef6-897b-a6e29da86b5e" providerId="ADAL" clId="{41815E5F-BCE5-4F93-9A89-3718BCEC99D7}" dt="2023-03-29T09:09:42.754" v="201" actId="478"/>
          <ac:spMkLst>
            <pc:docMk/>
            <pc:sldMk cId="3051419019" sldId="289"/>
            <ac:spMk id="4" creationId="{E4F8CAA3-AC69-9F07-B286-9709A15CFE46}"/>
          </ac:spMkLst>
        </pc:spChg>
        <pc:spChg chg="del">
          <ac:chgData name="Denise Snoodijk" userId="512ad8cb-2aab-4ef6-897b-a6e29da86b5e" providerId="ADAL" clId="{41815E5F-BCE5-4F93-9A89-3718BCEC99D7}" dt="2023-03-29T09:09:40.083" v="200" actId="478"/>
          <ac:spMkLst>
            <pc:docMk/>
            <pc:sldMk cId="3051419019" sldId="289"/>
            <ac:spMk id="5" creationId="{8930DC1E-3964-69C3-F25F-38FF33BAD565}"/>
          </ac:spMkLst>
        </pc:spChg>
        <pc:spChg chg="del">
          <ac:chgData name="Denise Snoodijk" userId="512ad8cb-2aab-4ef6-897b-a6e29da86b5e" providerId="ADAL" clId="{41815E5F-BCE5-4F93-9A89-3718BCEC99D7}" dt="2023-03-29T09:09:37.063" v="199" actId="478"/>
          <ac:spMkLst>
            <pc:docMk/>
            <pc:sldMk cId="3051419019" sldId="289"/>
            <ac:spMk id="6" creationId="{4DCC2544-654C-767E-B52E-8457844C1DB4}"/>
          </ac:spMkLst>
        </pc:spChg>
        <pc:picChg chg="add mod">
          <ac:chgData name="Denise Snoodijk" userId="512ad8cb-2aab-4ef6-897b-a6e29da86b5e" providerId="ADAL" clId="{41815E5F-BCE5-4F93-9A89-3718BCEC99D7}" dt="2023-03-29T09:30:18.102" v="216" actId="1076"/>
          <ac:picMkLst>
            <pc:docMk/>
            <pc:sldMk cId="3051419019" sldId="289"/>
            <ac:picMk id="8" creationId="{EFED9A01-CFF8-90B5-F50F-68894043F97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18153E2-5A23-9C4B-ABFD-85C34EE68D2E}" type="datetime1">
              <a:rPr lang="nl-NL"/>
              <a:pPr>
                <a:defRPr/>
              </a:pPr>
              <a:t>29-3-2023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95A4000-AB18-BA45-8B08-03F3A0050F12}" type="slidenum">
              <a:rPr lang="nl-NL"/>
              <a:pPr>
                <a:defRPr/>
              </a:pPr>
              <a:t>‹nr.›</a:t>
            </a:fld>
            <a:endParaRPr lang="nl-NL"/>
          </a:p>
        </p:txBody>
      </p:sp>
    </p:spTree>
    <p:extLst>
      <p:ext uri="{BB962C8B-B14F-4D97-AF65-F5344CB8AC3E}">
        <p14:creationId xmlns:p14="http://schemas.microsoft.com/office/powerpoint/2010/main" val="1890800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178DF84-B348-DA4D-9998-A76BB457FE31}" type="datetime1">
              <a:rPr lang="nl-NL"/>
              <a:pPr>
                <a:defRPr/>
              </a:pPr>
              <a:t>29-3-2023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F9849F0-B82A-A442-AB4B-EDB93AD1F2DC}" type="slidenum">
              <a:rPr lang="nl-NL"/>
              <a:pPr>
                <a:defRPr/>
              </a:pPr>
              <a:t>‹nr.›</a:t>
            </a:fld>
            <a:endParaRPr lang="nl-NL"/>
          </a:p>
        </p:txBody>
      </p:sp>
    </p:spTree>
    <p:extLst>
      <p:ext uri="{BB962C8B-B14F-4D97-AF65-F5344CB8AC3E}">
        <p14:creationId xmlns:p14="http://schemas.microsoft.com/office/powerpoint/2010/main" val="240902687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F9849F0-B82A-A442-AB4B-EDB93AD1F2DC}" type="slidenum">
              <a:rPr lang="nl-NL" smtClean="0"/>
              <a:pPr>
                <a:defRPr/>
              </a:pPr>
              <a:t>1</a:t>
            </a:fld>
            <a:endParaRPr lang="nl-NL"/>
          </a:p>
        </p:txBody>
      </p:sp>
    </p:spTree>
    <p:extLst>
      <p:ext uri="{BB962C8B-B14F-4D97-AF65-F5344CB8AC3E}">
        <p14:creationId xmlns:p14="http://schemas.microsoft.com/office/powerpoint/2010/main" val="285698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F9849F0-B82A-A442-AB4B-EDB93AD1F2DC}" type="slidenum">
              <a:rPr lang="nl-NL" smtClean="0"/>
              <a:pPr>
                <a:defRPr/>
              </a:pPr>
              <a:t>2</a:t>
            </a:fld>
            <a:endParaRPr lang="nl-NL"/>
          </a:p>
        </p:txBody>
      </p:sp>
    </p:spTree>
    <p:extLst>
      <p:ext uri="{BB962C8B-B14F-4D97-AF65-F5344CB8AC3E}">
        <p14:creationId xmlns:p14="http://schemas.microsoft.com/office/powerpoint/2010/main" val="165616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F9849F0-B82A-A442-AB4B-EDB93AD1F2DC}" type="slidenum">
              <a:rPr lang="nl-NL" smtClean="0"/>
              <a:pPr>
                <a:defRPr/>
              </a:pPr>
              <a:t>3</a:t>
            </a:fld>
            <a:endParaRPr lang="nl-NL"/>
          </a:p>
        </p:txBody>
      </p:sp>
    </p:spTree>
    <p:extLst>
      <p:ext uri="{BB962C8B-B14F-4D97-AF65-F5344CB8AC3E}">
        <p14:creationId xmlns:p14="http://schemas.microsoft.com/office/powerpoint/2010/main" val="228154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F9849F0-B82A-A442-AB4B-EDB93AD1F2DC}" type="slidenum">
              <a:rPr lang="nl-NL" smtClean="0"/>
              <a:pPr>
                <a:defRPr/>
              </a:pPr>
              <a:t>4</a:t>
            </a:fld>
            <a:endParaRPr lang="nl-NL"/>
          </a:p>
        </p:txBody>
      </p:sp>
    </p:spTree>
    <p:extLst>
      <p:ext uri="{BB962C8B-B14F-4D97-AF65-F5344CB8AC3E}">
        <p14:creationId xmlns:p14="http://schemas.microsoft.com/office/powerpoint/2010/main" val="6428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F9849F0-B82A-A442-AB4B-EDB93AD1F2DC}" type="slidenum">
              <a:rPr lang="nl-NL" smtClean="0"/>
              <a:pPr>
                <a:defRPr/>
              </a:pPr>
              <a:t>5</a:t>
            </a:fld>
            <a:endParaRPr lang="nl-NL"/>
          </a:p>
        </p:txBody>
      </p:sp>
    </p:spTree>
    <p:extLst>
      <p:ext uri="{BB962C8B-B14F-4D97-AF65-F5344CB8AC3E}">
        <p14:creationId xmlns:p14="http://schemas.microsoft.com/office/powerpoint/2010/main" val="137244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F9849F0-B82A-A442-AB4B-EDB93AD1F2DC}" type="slidenum">
              <a:rPr lang="nl-NL" smtClean="0"/>
              <a:pPr>
                <a:defRPr/>
              </a:pPr>
              <a:t>6</a:t>
            </a:fld>
            <a:endParaRPr lang="nl-NL"/>
          </a:p>
        </p:txBody>
      </p:sp>
    </p:spTree>
    <p:extLst>
      <p:ext uri="{BB962C8B-B14F-4D97-AF65-F5344CB8AC3E}">
        <p14:creationId xmlns:p14="http://schemas.microsoft.com/office/powerpoint/2010/main" val="217620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F9849F0-B82A-A442-AB4B-EDB93AD1F2DC}" type="slidenum">
              <a:rPr lang="nl-NL" smtClean="0"/>
              <a:pPr>
                <a:defRPr/>
              </a:pPr>
              <a:t>8</a:t>
            </a:fld>
            <a:endParaRPr lang="nl-NL"/>
          </a:p>
        </p:txBody>
      </p:sp>
    </p:spTree>
    <p:extLst>
      <p:ext uri="{BB962C8B-B14F-4D97-AF65-F5344CB8AC3E}">
        <p14:creationId xmlns:p14="http://schemas.microsoft.com/office/powerpoint/2010/main" val="2586503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BF9849F0-B82A-A442-AB4B-EDB93AD1F2DC}" type="slidenum">
              <a:rPr lang="nl-NL" smtClean="0"/>
              <a:pPr>
                <a:defRPr/>
              </a:pPr>
              <a:t>10</a:t>
            </a:fld>
            <a:endParaRPr lang="nl-NL"/>
          </a:p>
        </p:txBody>
      </p:sp>
    </p:spTree>
    <p:extLst>
      <p:ext uri="{BB962C8B-B14F-4D97-AF65-F5344CB8AC3E}">
        <p14:creationId xmlns:p14="http://schemas.microsoft.com/office/powerpoint/2010/main" val="4288878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0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0714E49-4662-5240-A87F-8FFEEA8D711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8" name="Afbeelding 17">
            <a:extLst>
              <a:ext uri="{FF2B5EF4-FFF2-40B4-BE49-F238E27FC236}">
                <a16:creationId xmlns:a16="http://schemas.microsoft.com/office/drawing/2014/main" id="{062BD3B6-FE14-5847-A939-752BCE36223D}"/>
              </a:ext>
            </a:extLst>
          </p:cNvPr>
          <p:cNvPicPr>
            <a:picLocks noChangeAspect="1"/>
          </p:cNvPicPr>
          <p:nvPr userDrawn="1"/>
        </p:nvPicPr>
        <p:blipFill>
          <a:blip r:embed="rId3"/>
          <a:srcRect/>
          <a:stretch/>
        </p:blipFill>
        <p:spPr>
          <a:xfrm>
            <a:off x="7270525" y="4524301"/>
            <a:ext cx="1873473" cy="619198"/>
          </a:xfrm>
          <a:prstGeom prst="rect">
            <a:avLst/>
          </a:prstGeom>
        </p:spPr>
      </p:pic>
      <p:sp>
        <p:nvSpPr>
          <p:cNvPr id="6" name="Tijdelijke aanduiding voor tekst 6">
            <a:extLst>
              <a:ext uri="{FF2B5EF4-FFF2-40B4-BE49-F238E27FC236}">
                <a16:creationId xmlns:a16="http://schemas.microsoft.com/office/drawing/2014/main" id="{CB139574-2387-A149-BF89-1740A5E685A1}"/>
              </a:ext>
            </a:extLst>
          </p:cNvPr>
          <p:cNvSpPr>
            <a:spLocks noGrp="1"/>
          </p:cNvSpPr>
          <p:nvPr>
            <p:ph type="body" sz="quarter" idx="13" hasCustomPrompt="1"/>
          </p:nvPr>
        </p:nvSpPr>
        <p:spPr>
          <a:xfrm>
            <a:off x="323850" y="3903870"/>
            <a:ext cx="5481332" cy="373768"/>
          </a:xfrm>
        </p:spPr>
        <p:txBody>
          <a:bodyPr>
            <a:normAutofit/>
          </a:bodyPr>
          <a:lstStyle>
            <a:lvl1pPr marL="0" indent="0">
              <a:buClr>
                <a:schemeClr val="bg1"/>
              </a:buClr>
              <a:buFont typeface="Arial" panose="020B0604020202020204" pitchFamily="34" charset="0"/>
              <a:buNone/>
              <a:defRPr sz="900">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Naam: N. Achternaam</a:t>
            </a:r>
          </a:p>
          <a:p>
            <a:pPr lvl="0"/>
            <a:r>
              <a:rPr lang="nl-NL" dirty="0"/>
              <a:t>Datum: 00-00-0000</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5481332" cy="468311"/>
          </a:xfrm>
        </p:spPr>
        <p:txBody>
          <a:bodyPr/>
          <a:lstStyle>
            <a:lvl1pPr marL="0" indent="0">
              <a:buClr>
                <a:schemeClr val="bg1"/>
              </a:buClr>
              <a:buFont typeface="Arial" panose="020B0604020202020204" pitchFamily="34" charset="0"/>
              <a:buNone/>
              <a:defRPr>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a:t>Klikken om de tekststijl van het model te bewerken</a:t>
            </a:r>
          </a:p>
        </p:txBody>
      </p:sp>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1" y="995081"/>
            <a:ext cx="5484282" cy="1108357"/>
          </a:xfrm>
        </p:spPr>
        <p:txBody>
          <a:bodyPr/>
          <a:lstStyle>
            <a:lvl1pPr>
              <a:defRPr>
                <a:solidFill>
                  <a:schemeClr val="bg1"/>
                </a:solidFill>
              </a:defRPr>
            </a:lvl1pPr>
          </a:lstStyle>
          <a:p>
            <a:r>
              <a:rPr lang="nl-NL"/>
              <a:t>Klik om stijl te bewerken</a:t>
            </a:r>
            <a:endParaRPr lang="nl-NL" dirty="0"/>
          </a:p>
        </p:txBody>
      </p:sp>
      <p:sp>
        <p:nvSpPr>
          <p:cNvPr id="19" name="Tijdelijke aanduiding voor afbeelding 13">
            <a:extLst>
              <a:ext uri="{FF2B5EF4-FFF2-40B4-BE49-F238E27FC236}">
                <a16:creationId xmlns:a16="http://schemas.microsoft.com/office/drawing/2014/main" id="{D162CC0C-7EA6-3242-B7E2-BD1A0DE2BDE9}"/>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foto en object">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11B77A1-2FC4-0045-B9FD-2F4FEE87C73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1" name="Afbeelding 10">
            <a:extLst>
              <a:ext uri="{FF2B5EF4-FFF2-40B4-BE49-F238E27FC236}">
                <a16:creationId xmlns:a16="http://schemas.microsoft.com/office/drawing/2014/main" id="{08FE686D-C0FF-3346-B6FF-27D31B96E4FA}"/>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4" name="Tijdelijke aanduiding voor voettekst 3">
            <a:extLst>
              <a:ext uri="{FF2B5EF4-FFF2-40B4-BE49-F238E27FC236}">
                <a16:creationId xmlns:a16="http://schemas.microsoft.com/office/drawing/2014/main" id="{85FA0FFB-3874-7E40-89B2-F972D5F73CD2}"/>
              </a:ext>
            </a:extLst>
          </p:cNvPr>
          <p:cNvSpPr>
            <a:spLocks noGrp="1"/>
          </p:cNvSpPr>
          <p:nvPr>
            <p:ph type="ftr" sz="quarter" idx="21"/>
          </p:nvPr>
        </p:nvSpPr>
        <p:spPr/>
        <p:txBody>
          <a:bodyPr/>
          <a:lstStyle/>
          <a:p>
            <a:pPr>
              <a:defRPr/>
            </a:pPr>
            <a:r>
              <a:rPr lang="nl-NL"/>
              <a:t>Titel presentatie</a:t>
            </a:r>
            <a:endParaRPr lang="nl-NL" dirty="0"/>
          </a:p>
        </p:txBody>
      </p:sp>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12" name="Tijdelijke aanduiding voor inhoud 7">
            <a:extLst>
              <a:ext uri="{FF2B5EF4-FFF2-40B4-BE49-F238E27FC236}">
                <a16:creationId xmlns:a16="http://schemas.microsoft.com/office/drawing/2014/main" id="{12E6FC1D-61CE-E940-A9CA-2EAE39A628F7}"/>
              </a:ext>
            </a:extLst>
          </p:cNvPr>
          <p:cNvSpPr>
            <a:spLocks noGrp="1"/>
          </p:cNvSpPr>
          <p:nvPr>
            <p:ph sz="quarter" idx="20"/>
          </p:nvPr>
        </p:nvSpPr>
        <p:spPr>
          <a:xfrm>
            <a:off x="4751388" y="2103438"/>
            <a:ext cx="3557296"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a:extLst>
              <a:ext uri="{FF2B5EF4-FFF2-40B4-BE49-F238E27FC236}">
                <a16:creationId xmlns:a16="http://schemas.microsoft.com/office/drawing/2014/main" id="{9C6F32A4-0E3B-574E-910E-65CAF9BA4D35}"/>
              </a:ext>
            </a:extLst>
          </p:cNvPr>
          <p:cNvSpPr>
            <a:spLocks noGrp="1"/>
          </p:cNvSpPr>
          <p:nvPr>
            <p:ph type="title"/>
          </p:nvPr>
        </p:nvSpPr>
        <p:spPr>
          <a:xfrm>
            <a:off x="4751294" y="995081"/>
            <a:ext cx="4068856" cy="1108357"/>
          </a:xfrm>
        </p:spPr>
        <p:txBody>
          <a:bodyPr/>
          <a:lstStyle/>
          <a:p>
            <a:r>
              <a:rPr lang="nl-NL"/>
              <a:t>Klik om stijl te bewerken</a:t>
            </a:r>
            <a:endParaRPr lang="nl-NL" dirty="0"/>
          </a:p>
        </p:txBody>
      </p:sp>
      <p:sp>
        <p:nvSpPr>
          <p:cNvPr id="8" name="Tijdelijke aanduiding voor afbeelding 7">
            <a:extLst>
              <a:ext uri="{FF2B5EF4-FFF2-40B4-BE49-F238E27FC236}">
                <a16:creationId xmlns:a16="http://schemas.microsoft.com/office/drawing/2014/main" id="{4ACD6D51-22BA-1E44-92F0-52CBDC4FA850}"/>
              </a:ext>
            </a:extLst>
          </p:cNvPr>
          <p:cNvSpPr>
            <a:spLocks noGrp="1"/>
          </p:cNvSpPr>
          <p:nvPr>
            <p:ph type="pic" sz="quarter" idx="22"/>
          </p:nvPr>
        </p:nvSpPr>
        <p:spPr>
          <a:xfrm>
            <a:off x="0" y="627063"/>
            <a:ext cx="4572000" cy="3889376"/>
          </a:xfrm>
        </p:spPr>
        <p:txBody>
          <a:bodyPr/>
          <a:lstStyle/>
          <a:p>
            <a:r>
              <a:rPr lang="nl-NL"/>
              <a:t>Klik op het pictogram als u een afbeelding wilt toevoegen</a:t>
            </a:r>
          </a:p>
        </p:txBody>
      </p:sp>
      <p:sp>
        <p:nvSpPr>
          <p:cNvPr id="13" name="Tijdelijke aanduiding voor afbeelding 13">
            <a:extLst>
              <a:ext uri="{FF2B5EF4-FFF2-40B4-BE49-F238E27FC236}">
                <a16:creationId xmlns:a16="http://schemas.microsoft.com/office/drawing/2014/main" id="{90F7CBA2-1DD4-5B45-97C4-7B97ABED079D}"/>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77333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twee foto's">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588A6F7-D45D-3C4D-A5FB-FF9FCCD6F260}"/>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3" name="Tijdelijke aanduiding voor voettekst 2">
            <a:extLst>
              <a:ext uri="{FF2B5EF4-FFF2-40B4-BE49-F238E27FC236}">
                <a16:creationId xmlns:a16="http://schemas.microsoft.com/office/drawing/2014/main" id="{65F53128-2F4F-2348-9AF0-C932200934E7}"/>
              </a:ext>
            </a:extLst>
          </p:cNvPr>
          <p:cNvSpPr>
            <a:spLocks noGrp="1"/>
          </p:cNvSpPr>
          <p:nvPr>
            <p:ph type="ftr" sz="quarter" idx="21"/>
          </p:nvPr>
        </p:nvSpPr>
        <p:spPr/>
        <p:txBody>
          <a:bodyPr/>
          <a:lstStyle/>
          <a:p>
            <a:pPr>
              <a:defRPr/>
            </a:pPr>
            <a:r>
              <a:rPr lang="nl-NL"/>
              <a:t>Titel presentatie</a:t>
            </a:r>
            <a:endParaRPr lang="nl-NL" dirty="0"/>
          </a:p>
        </p:txBody>
      </p:sp>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9" name="Tijdelijke aanduiding voor afbeelding 7" descr="&#10;"/>
          <p:cNvSpPr>
            <a:spLocks noGrp="1"/>
          </p:cNvSpPr>
          <p:nvPr>
            <p:ph type="pic" sz="quarter" idx="20"/>
          </p:nvPr>
        </p:nvSpPr>
        <p:spPr>
          <a:xfrm>
            <a:off x="4756558" y="2103438"/>
            <a:ext cx="4063592" cy="2413000"/>
          </a:xfrm>
          <a:prstGeom prst="rect">
            <a:avLst/>
          </a:prstGeom>
          <a:solidFill>
            <a:schemeClr val="accent6"/>
          </a:solidFill>
        </p:spPr>
        <p:txBody>
          <a:bodyPr/>
          <a:lstStyle/>
          <a:p>
            <a:r>
              <a:rPr lang="nl-NL"/>
              <a:t>Klik op het pictogram als u een afbeelding wilt toevoegen</a:t>
            </a:r>
          </a:p>
        </p:txBody>
      </p:sp>
      <p:sp>
        <p:nvSpPr>
          <p:cNvPr id="11" name="Tijdelijke aanduiding voor afbeelding 7"/>
          <p:cNvSpPr>
            <a:spLocks noGrp="1"/>
          </p:cNvSpPr>
          <p:nvPr>
            <p:ph type="pic" sz="quarter" idx="19"/>
          </p:nvPr>
        </p:nvSpPr>
        <p:spPr>
          <a:xfrm>
            <a:off x="323850" y="2103438"/>
            <a:ext cx="4063592" cy="2414562"/>
          </a:xfrm>
          <a:prstGeom prst="rect">
            <a:avLst/>
          </a:prstGeom>
          <a:solidFill>
            <a:schemeClr val="accent6"/>
          </a:solidFill>
        </p:spPr>
        <p:txBody>
          <a:bodyPr/>
          <a:lstStyle/>
          <a:p>
            <a:r>
              <a:rPr lang="nl-NL"/>
              <a:t>Klik op het pictogram als u een afbeelding wilt toevoegen</a:t>
            </a:r>
          </a:p>
        </p:txBody>
      </p:sp>
      <p:sp>
        <p:nvSpPr>
          <p:cNvPr id="2" name="Titel 1">
            <a:extLst>
              <a:ext uri="{FF2B5EF4-FFF2-40B4-BE49-F238E27FC236}">
                <a16:creationId xmlns:a16="http://schemas.microsoft.com/office/drawing/2014/main" id="{15DEA03D-7869-4E44-9871-7EE3AE555FA0}"/>
              </a:ext>
            </a:extLst>
          </p:cNvPr>
          <p:cNvSpPr>
            <a:spLocks noGrp="1"/>
          </p:cNvSpPr>
          <p:nvPr>
            <p:ph type="title"/>
          </p:nvPr>
        </p:nvSpPr>
        <p:spPr/>
        <p:txBody>
          <a:bodyPr/>
          <a:lstStyle/>
          <a:p>
            <a:r>
              <a:rPr lang="nl-NL"/>
              <a:t>Klik om stijl te bewerken</a:t>
            </a:r>
          </a:p>
        </p:txBody>
      </p:sp>
      <p:sp>
        <p:nvSpPr>
          <p:cNvPr id="8" name="Tijdelijke aanduiding voor afbeelding 13">
            <a:extLst>
              <a:ext uri="{FF2B5EF4-FFF2-40B4-BE49-F238E27FC236}">
                <a16:creationId xmlns:a16="http://schemas.microsoft.com/office/drawing/2014/main" id="{C88D02D7-17DD-364D-9C9F-917E443D11BD}"/>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58300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E147936-145B-664D-879C-8943872BCE11}"/>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4" name="Tijdelijke aanduiding voor voettekst 4"/>
          <p:cNvSpPr>
            <a:spLocks noGrp="1"/>
          </p:cNvSpPr>
          <p:nvPr>
            <p:ph type="ftr" sz="quarter" idx="10"/>
          </p:nvPr>
        </p:nvSpPr>
        <p:spPr/>
        <p:txBody>
          <a:bodyPr/>
          <a:lstStyle>
            <a:lvl1pPr>
              <a:defRPr/>
            </a:lvl1pPr>
          </a:lstStyle>
          <a:p>
            <a:pPr>
              <a:defRPr/>
            </a:pPr>
            <a:r>
              <a:rPr lang="nl-NL"/>
              <a:t>Titel presentatie</a:t>
            </a:r>
          </a:p>
        </p:txBody>
      </p:sp>
      <p:sp>
        <p:nvSpPr>
          <p:cNvPr id="5" name="Tijdelijke aanduiding voor dianummer 5"/>
          <p:cNvSpPr>
            <a:spLocks noGrp="1"/>
          </p:cNvSpPr>
          <p:nvPr>
            <p:ph type="sldNum" sz="quarter" idx="11"/>
          </p:nvPr>
        </p:nvSpPr>
        <p:spPr/>
        <p:txBody>
          <a:bodyPr/>
          <a:lstStyle>
            <a:lvl1pPr>
              <a:defRPr/>
            </a:lvl1pPr>
          </a:lstStyle>
          <a:p>
            <a:fld id="{2D3F88F8-AF4B-2449-8658-FBA6E747A2CB}" type="slidenum">
              <a:rPr lang="nl-NL"/>
              <a:pPr/>
              <a:t>‹nr.›</a:t>
            </a:fld>
            <a:endParaRPr lang="nl-NL"/>
          </a:p>
        </p:txBody>
      </p:sp>
      <p:sp>
        <p:nvSpPr>
          <p:cNvPr id="3" name="Titel 2">
            <a:extLst>
              <a:ext uri="{FF2B5EF4-FFF2-40B4-BE49-F238E27FC236}">
                <a16:creationId xmlns:a16="http://schemas.microsoft.com/office/drawing/2014/main" id="{1899D2A2-CE3F-814F-BA65-66B9B454F392}"/>
              </a:ext>
            </a:extLst>
          </p:cNvPr>
          <p:cNvSpPr>
            <a:spLocks noGrp="1"/>
          </p:cNvSpPr>
          <p:nvPr>
            <p:ph type="title"/>
          </p:nvPr>
        </p:nvSpPr>
        <p:spPr/>
        <p:txBody>
          <a:bodyPr/>
          <a:lstStyle/>
          <a:p>
            <a:r>
              <a:rPr lang="nl-NL"/>
              <a:t>Klik om stijl te bewerken</a:t>
            </a:r>
          </a:p>
        </p:txBody>
      </p:sp>
      <p:sp>
        <p:nvSpPr>
          <p:cNvPr id="7" name="Tijdelijke aanduiding voor afbeelding 13">
            <a:extLst>
              <a:ext uri="{FF2B5EF4-FFF2-40B4-BE49-F238E27FC236}">
                <a16:creationId xmlns:a16="http://schemas.microsoft.com/office/drawing/2014/main" id="{2CC42474-B9C7-C94C-AF30-292C4AE13AC5}"/>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ddia-01">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A2DC969-CCE0-1249-932F-4A0237DF44E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7" name="Afbeelding 6">
            <a:extLst>
              <a:ext uri="{FF2B5EF4-FFF2-40B4-BE49-F238E27FC236}">
                <a16:creationId xmlns:a16="http://schemas.microsoft.com/office/drawing/2014/main" id="{0BE66D92-CF07-4149-9870-C7D66812FE14}"/>
              </a:ext>
            </a:extLst>
          </p:cNvPr>
          <p:cNvPicPr>
            <a:picLocks noChangeAspect="1"/>
          </p:cNvPicPr>
          <p:nvPr userDrawn="1"/>
        </p:nvPicPr>
        <p:blipFill>
          <a:blip r:embed="rId3"/>
          <a:srcRect/>
          <a:stretch/>
        </p:blipFill>
        <p:spPr>
          <a:xfrm>
            <a:off x="7270525" y="4524301"/>
            <a:ext cx="1873473" cy="619198"/>
          </a:xfrm>
          <a:prstGeom prst="rect">
            <a:avLst/>
          </a:prstGeom>
        </p:spPr>
      </p:pic>
      <p:sp>
        <p:nvSpPr>
          <p:cNvPr id="12" name="Tijdelijke aanduiding voor tekst 6">
            <a:extLst>
              <a:ext uri="{FF2B5EF4-FFF2-40B4-BE49-F238E27FC236}">
                <a16:creationId xmlns:a16="http://schemas.microsoft.com/office/drawing/2014/main" id="{DE362A0E-BA61-6D43-94BF-9F1A6EF6A1F5}"/>
              </a:ext>
            </a:extLst>
          </p:cNvPr>
          <p:cNvSpPr>
            <a:spLocks noGrp="1"/>
          </p:cNvSpPr>
          <p:nvPr>
            <p:ph type="body" sz="quarter" idx="13"/>
          </p:nvPr>
        </p:nvSpPr>
        <p:spPr>
          <a:xfrm>
            <a:off x="323849" y="2103439"/>
            <a:ext cx="4632867" cy="2413000"/>
          </a:xfrm>
        </p:spPr>
        <p:txBody>
          <a:bodyPr>
            <a:normAutofit/>
          </a:bodyPr>
          <a:lstStyle>
            <a:lvl1pPr marL="0" indent="0">
              <a:lnSpc>
                <a:spcPct val="250000"/>
              </a:lnSpc>
              <a:buClr>
                <a:schemeClr val="bg1"/>
              </a:buClr>
              <a:buNone/>
              <a:defRPr sz="800">
                <a:solidFill>
                  <a:schemeClr val="bg1"/>
                </a:solidFill>
              </a:defRPr>
            </a:lvl1pPr>
            <a:lvl2pPr marL="216000" indent="0">
              <a:lnSpc>
                <a:spcPct val="250000"/>
              </a:lnSpc>
              <a:buClr>
                <a:schemeClr val="bg1"/>
              </a:buClr>
              <a:buNone/>
              <a:defRPr sz="800">
                <a:solidFill>
                  <a:schemeClr val="bg1"/>
                </a:solidFill>
              </a:defRPr>
            </a:lvl2pPr>
            <a:lvl3pPr marL="432000" indent="0">
              <a:lnSpc>
                <a:spcPct val="250000"/>
              </a:lnSpc>
              <a:buClr>
                <a:schemeClr val="bg1"/>
              </a:buClr>
              <a:buNone/>
              <a:defRPr sz="800">
                <a:solidFill>
                  <a:schemeClr val="bg1"/>
                </a:solidFill>
              </a:defRPr>
            </a:lvl3pPr>
            <a:lvl4pPr marL="648000" indent="0">
              <a:lnSpc>
                <a:spcPct val="250000"/>
              </a:lnSpc>
              <a:buClr>
                <a:schemeClr val="bg1"/>
              </a:buClr>
              <a:buNone/>
              <a:defRPr sz="800">
                <a:solidFill>
                  <a:schemeClr val="bg1"/>
                </a:solidFill>
              </a:defRPr>
            </a:lvl4pPr>
            <a:lvl5pPr marL="864000" indent="0">
              <a:lnSpc>
                <a:spcPct val="250000"/>
              </a:lnSpc>
              <a:buClr>
                <a:schemeClr val="bg1"/>
              </a:buClr>
              <a:buNone/>
              <a:defRPr sz="800">
                <a:solidFill>
                  <a:schemeClr val="bg1"/>
                </a:solidFill>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1FE07EE8-1146-8749-AD65-78B0D67D4AA2}"/>
              </a:ext>
            </a:extLst>
          </p:cNvPr>
          <p:cNvSpPr>
            <a:spLocks noGrp="1"/>
          </p:cNvSpPr>
          <p:nvPr>
            <p:ph type="title" hasCustomPrompt="1"/>
          </p:nvPr>
        </p:nvSpPr>
        <p:spPr>
          <a:xfrm>
            <a:off x="323849" y="995081"/>
            <a:ext cx="4632867" cy="1108357"/>
          </a:xfrm>
        </p:spPr>
        <p:txBody>
          <a:bodyPr/>
          <a:lstStyle>
            <a:lvl1pPr>
              <a:defRPr>
                <a:solidFill>
                  <a:schemeClr val="bg1"/>
                </a:solidFill>
              </a:defRPr>
            </a:lvl1pPr>
          </a:lstStyle>
          <a:p>
            <a:r>
              <a:rPr lang="nl-NL" dirty="0"/>
              <a:t>Bronvermelding</a:t>
            </a:r>
          </a:p>
        </p:txBody>
      </p:sp>
      <p:sp>
        <p:nvSpPr>
          <p:cNvPr id="8" name="Tijdelijke aanduiding voor afbeelding 13">
            <a:extLst>
              <a:ext uri="{FF2B5EF4-FFF2-40B4-BE49-F238E27FC236}">
                <a16:creationId xmlns:a16="http://schemas.microsoft.com/office/drawing/2014/main" id="{3160E74E-3F05-074C-8E4A-ACF14A9C7BEA}"/>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95629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inddia-02">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A2DC969-CCE0-1249-932F-4A0237DF44E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7" name="Afbeelding 6">
            <a:extLst>
              <a:ext uri="{FF2B5EF4-FFF2-40B4-BE49-F238E27FC236}">
                <a16:creationId xmlns:a16="http://schemas.microsoft.com/office/drawing/2014/main" id="{09238366-724C-8546-BCFD-1CA62BB194B3}"/>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2" name="Tijdelijke aanduiding voor tekst 6">
            <a:extLst>
              <a:ext uri="{FF2B5EF4-FFF2-40B4-BE49-F238E27FC236}">
                <a16:creationId xmlns:a16="http://schemas.microsoft.com/office/drawing/2014/main" id="{DE362A0E-BA61-6D43-94BF-9F1A6EF6A1F5}"/>
              </a:ext>
            </a:extLst>
          </p:cNvPr>
          <p:cNvSpPr>
            <a:spLocks noGrp="1"/>
          </p:cNvSpPr>
          <p:nvPr>
            <p:ph type="body" sz="quarter" idx="13"/>
          </p:nvPr>
        </p:nvSpPr>
        <p:spPr>
          <a:xfrm>
            <a:off x="323849" y="2103439"/>
            <a:ext cx="4632867" cy="2413000"/>
          </a:xfrm>
        </p:spPr>
        <p:txBody>
          <a:bodyPr>
            <a:normAutofit/>
          </a:bodyPr>
          <a:lstStyle>
            <a:lvl1pPr marL="0" indent="0">
              <a:lnSpc>
                <a:spcPct val="250000"/>
              </a:lnSpc>
              <a:buClr>
                <a:schemeClr val="bg1"/>
              </a:buClr>
              <a:buNone/>
              <a:defRPr sz="800">
                <a:solidFill>
                  <a:srgbClr val="25167A"/>
                </a:solidFill>
              </a:defRPr>
            </a:lvl1pPr>
            <a:lvl2pPr marL="216000" indent="0">
              <a:lnSpc>
                <a:spcPct val="250000"/>
              </a:lnSpc>
              <a:buClr>
                <a:schemeClr val="bg1"/>
              </a:buClr>
              <a:buNone/>
              <a:defRPr sz="800">
                <a:solidFill>
                  <a:schemeClr val="bg1"/>
                </a:solidFill>
              </a:defRPr>
            </a:lvl2pPr>
            <a:lvl3pPr marL="432000" indent="0">
              <a:lnSpc>
                <a:spcPct val="250000"/>
              </a:lnSpc>
              <a:buClr>
                <a:schemeClr val="bg1"/>
              </a:buClr>
              <a:buNone/>
              <a:defRPr sz="800">
                <a:solidFill>
                  <a:schemeClr val="bg1"/>
                </a:solidFill>
              </a:defRPr>
            </a:lvl3pPr>
            <a:lvl4pPr marL="648000" indent="0">
              <a:lnSpc>
                <a:spcPct val="250000"/>
              </a:lnSpc>
              <a:buClr>
                <a:schemeClr val="bg1"/>
              </a:buClr>
              <a:buNone/>
              <a:defRPr sz="800">
                <a:solidFill>
                  <a:schemeClr val="bg1"/>
                </a:solidFill>
              </a:defRPr>
            </a:lvl4pPr>
            <a:lvl5pPr marL="864000" indent="0">
              <a:lnSpc>
                <a:spcPct val="250000"/>
              </a:lnSpc>
              <a:buClr>
                <a:schemeClr val="bg1"/>
              </a:buClr>
              <a:buNone/>
              <a:defRPr sz="800">
                <a:solidFill>
                  <a:schemeClr val="bg1"/>
                </a:solidFill>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1FE07EE8-1146-8749-AD65-78B0D67D4AA2}"/>
              </a:ext>
            </a:extLst>
          </p:cNvPr>
          <p:cNvSpPr>
            <a:spLocks noGrp="1"/>
          </p:cNvSpPr>
          <p:nvPr>
            <p:ph type="title" hasCustomPrompt="1"/>
          </p:nvPr>
        </p:nvSpPr>
        <p:spPr>
          <a:xfrm>
            <a:off x="323849" y="995081"/>
            <a:ext cx="4632867" cy="1108357"/>
          </a:xfrm>
        </p:spPr>
        <p:txBody>
          <a:bodyPr/>
          <a:lstStyle>
            <a:lvl1pPr>
              <a:defRPr>
                <a:solidFill>
                  <a:srgbClr val="25167A"/>
                </a:solidFill>
              </a:defRPr>
            </a:lvl1pPr>
          </a:lstStyle>
          <a:p>
            <a:r>
              <a:rPr lang="nl-NL" dirty="0"/>
              <a:t>Bronvermelding</a:t>
            </a:r>
          </a:p>
        </p:txBody>
      </p:sp>
      <p:sp>
        <p:nvSpPr>
          <p:cNvPr id="8" name="Tijdelijke aanduiding voor afbeelding 13">
            <a:extLst>
              <a:ext uri="{FF2B5EF4-FFF2-40B4-BE49-F238E27FC236}">
                <a16:creationId xmlns:a16="http://schemas.microsoft.com/office/drawing/2014/main" id="{43B3C3B6-5587-A146-A20D-32B573CC8521}"/>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57040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dia-02">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52C3271-99C2-AA4C-8843-4DBD0118903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1" name="Afbeelding 10">
            <a:extLst>
              <a:ext uri="{FF2B5EF4-FFF2-40B4-BE49-F238E27FC236}">
                <a16:creationId xmlns:a16="http://schemas.microsoft.com/office/drawing/2014/main" id="{1C8F4B79-BD4E-2F4C-B044-962D1C582AFE}"/>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6" name="Tijdelijke aanduiding voor tekst 6">
            <a:extLst>
              <a:ext uri="{FF2B5EF4-FFF2-40B4-BE49-F238E27FC236}">
                <a16:creationId xmlns:a16="http://schemas.microsoft.com/office/drawing/2014/main" id="{CB139574-2387-A149-BF89-1740A5E685A1}"/>
              </a:ext>
            </a:extLst>
          </p:cNvPr>
          <p:cNvSpPr>
            <a:spLocks noGrp="1"/>
          </p:cNvSpPr>
          <p:nvPr>
            <p:ph type="body" sz="quarter" idx="13" hasCustomPrompt="1"/>
          </p:nvPr>
        </p:nvSpPr>
        <p:spPr>
          <a:xfrm>
            <a:off x="323850" y="3903870"/>
            <a:ext cx="5481332" cy="305682"/>
          </a:xfrm>
        </p:spPr>
        <p:txBody>
          <a:bodyPr>
            <a:normAutofit/>
          </a:bodyPr>
          <a:lstStyle>
            <a:lvl1pPr marL="0" indent="0">
              <a:buClr>
                <a:schemeClr val="bg1"/>
              </a:buClr>
              <a:buFont typeface="Arial" panose="020B0604020202020204" pitchFamily="34" charset="0"/>
              <a:buNone/>
              <a:defRPr sz="900">
                <a:solidFill>
                  <a:srgbClr val="25167A"/>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Naam: N. Achternaam</a:t>
            </a:r>
          </a:p>
          <a:p>
            <a:pPr lvl="0"/>
            <a:r>
              <a:rPr lang="nl-NL" dirty="0"/>
              <a:t>Datum: 00-00-0000</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5481332" cy="468311"/>
          </a:xfrm>
        </p:spPr>
        <p:txBody>
          <a:bodyPr/>
          <a:lstStyle>
            <a:lvl1pPr marL="0" indent="0">
              <a:buClr>
                <a:schemeClr val="bg1"/>
              </a:buClr>
              <a:buFont typeface="Arial" panose="020B0604020202020204" pitchFamily="34" charset="0"/>
              <a:buNone/>
              <a:defRPr>
                <a:solidFill>
                  <a:srgbClr val="25167A"/>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a:t>Klikken om de tekststijl van het model te bewerken</a:t>
            </a:r>
          </a:p>
        </p:txBody>
      </p:sp>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1" y="995081"/>
            <a:ext cx="5484282" cy="1108357"/>
          </a:xfrm>
        </p:spPr>
        <p:txBody>
          <a:bodyPr/>
          <a:lstStyle>
            <a:lvl1pPr>
              <a:defRPr>
                <a:solidFill>
                  <a:srgbClr val="25167A"/>
                </a:solidFill>
              </a:defRPr>
            </a:lvl1pPr>
          </a:lstStyle>
          <a:p>
            <a:r>
              <a:rPr lang="nl-NL"/>
              <a:t>Klik om stijl te bewerken</a:t>
            </a:r>
            <a:endParaRPr lang="nl-NL" dirty="0"/>
          </a:p>
        </p:txBody>
      </p:sp>
      <p:sp>
        <p:nvSpPr>
          <p:cNvPr id="12" name="Tijdelijke aanduiding voor afbeelding 13">
            <a:extLst>
              <a:ext uri="{FF2B5EF4-FFF2-40B4-BE49-F238E27FC236}">
                <a16:creationId xmlns:a16="http://schemas.microsoft.com/office/drawing/2014/main" id="{6AA7243F-9419-6942-9F79-A31147055FAD}"/>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803908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dia-03">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96169777-1A93-AC41-BCCC-3B3AD71B906A}"/>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16" name="Tijdelijke aanduiding voor afbeelding 15">
            <a:extLst>
              <a:ext uri="{FF2B5EF4-FFF2-40B4-BE49-F238E27FC236}">
                <a16:creationId xmlns:a16="http://schemas.microsoft.com/office/drawing/2014/main" id="{53865B02-C372-3B4F-99F4-DC48043FCE52}"/>
              </a:ext>
            </a:extLst>
          </p:cNvPr>
          <p:cNvSpPr>
            <a:spLocks noGrp="1"/>
          </p:cNvSpPr>
          <p:nvPr>
            <p:ph type="pic" sz="quarter" idx="15"/>
          </p:nvPr>
        </p:nvSpPr>
        <p:spPr>
          <a:xfrm>
            <a:off x="4572000" y="640800"/>
            <a:ext cx="4572000" cy="3859200"/>
          </a:xfrm>
        </p:spPr>
        <p:txBody>
          <a:bodyPr/>
          <a:lstStyle/>
          <a:p>
            <a:r>
              <a:rPr lang="nl-NL"/>
              <a:t>Klik op het pictogram als u een afbeelding wilt toevoegen</a:t>
            </a:r>
            <a:endParaRPr lang="nl-NL" dirty="0"/>
          </a:p>
        </p:txBody>
      </p:sp>
      <p:sp>
        <p:nvSpPr>
          <p:cNvPr id="8" name="Rechthoek 7">
            <a:extLst>
              <a:ext uri="{FF2B5EF4-FFF2-40B4-BE49-F238E27FC236}">
                <a16:creationId xmlns:a16="http://schemas.microsoft.com/office/drawing/2014/main" id="{7556CDDB-3142-4B4F-8725-BFCD85DD8BE2}"/>
              </a:ext>
              <a:ext uri="{C183D7F6-B498-43B3-948B-1728B52AA6E4}">
                <adec:decorative xmlns:adec="http://schemas.microsoft.com/office/drawing/2017/decorative" val="1"/>
              </a:ext>
            </a:extLst>
          </p:cNvPr>
          <p:cNvSpPr>
            <a:spLocks noChangeAspect="1"/>
          </p:cNvSpPr>
          <p:nvPr userDrawn="1"/>
        </p:nvSpPr>
        <p:spPr>
          <a:xfrm>
            <a:off x="0" y="639255"/>
            <a:ext cx="4572000" cy="3859200"/>
          </a:xfrm>
          <a:prstGeom prst="rect">
            <a:avLst/>
          </a:prstGeom>
          <a:solidFill>
            <a:srgbClr val="25167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srgbClr val="25167A"/>
              </a:solidFill>
            </a:endParaRPr>
          </a:p>
        </p:txBody>
      </p:sp>
      <p:sp>
        <p:nvSpPr>
          <p:cNvPr id="11" name="Tijdelijke aanduiding voor tekst 6">
            <a:extLst>
              <a:ext uri="{FF2B5EF4-FFF2-40B4-BE49-F238E27FC236}">
                <a16:creationId xmlns:a16="http://schemas.microsoft.com/office/drawing/2014/main" id="{A5FC0E7E-E23C-BC40-B810-FBCAC19629D4}"/>
              </a:ext>
            </a:extLst>
          </p:cNvPr>
          <p:cNvSpPr>
            <a:spLocks noGrp="1"/>
          </p:cNvSpPr>
          <p:nvPr>
            <p:ph type="body" sz="quarter" idx="13" hasCustomPrompt="1"/>
          </p:nvPr>
        </p:nvSpPr>
        <p:spPr>
          <a:xfrm>
            <a:off x="323850" y="3903870"/>
            <a:ext cx="3997629" cy="305682"/>
          </a:xfrm>
        </p:spPr>
        <p:txBody>
          <a:bodyPr>
            <a:normAutofit/>
          </a:bodyPr>
          <a:lstStyle>
            <a:lvl1pPr marL="0" indent="0">
              <a:buClr>
                <a:schemeClr val="bg1"/>
              </a:buClr>
              <a:buFont typeface="Arial" panose="020B0604020202020204" pitchFamily="34" charset="0"/>
              <a:buNone/>
              <a:defRPr sz="900">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Naam: N. Achternaam</a:t>
            </a:r>
          </a:p>
          <a:p>
            <a:pPr lvl="0"/>
            <a:r>
              <a:rPr lang="nl-NL" dirty="0"/>
              <a:t>Datum: 00-00-0000</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3997629" cy="468311"/>
          </a:xfrm>
        </p:spPr>
        <p:txBody>
          <a:bodyPr/>
          <a:lstStyle>
            <a:lvl1pPr marL="0" indent="0">
              <a:buClr>
                <a:schemeClr val="bg1"/>
              </a:buClr>
              <a:buFont typeface="Arial" panose="020B0604020202020204" pitchFamily="34" charset="0"/>
              <a:buNone/>
              <a:defRPr>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a:t>Klikken om de tekststijl van het model te bewerken</a:t>
            </a:r>
          </a:p>
        </p:txBody>
      </p:sp>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2" y="995081"/>
            <a:ext cx="3997628" cy="1108357"/>
          </a:xfrm>
        </p:spPr>
        <p:txBody>
          <a:bodyPr/>
          <a:lstStyle>
            <a:lvl1pPr>
              <a:defRPr>
                <a:solidFill>
                  <a:schemeClr val="bg1"/>
                </a:solidFill>
              </a:defRPr>
            </a:lvl1pPr>
          </a:lstStyle>
          <a:p>
            <a:r>
              <a:rPr lang="nl-NL"/>
              <a:t>Klik om stijl te bewerken</a:t>
            </a:r>
            <a:endParaRPr lang="nl-NL" dirty="0"/>
          </a:p>
        </p:txBody>
      </p:sp>
      <p:sp>
        <p:nvSpPr>
          <p:cNvPr id="15" name="Tijdelijke aanduiding voor afbeelding 13">
            <a:extLst>
              <a:ext uri="{FF2B5EF4-FFF2-40B4-BE49-F238E27FC236}">
                <a16:creationId xmlns:a16="http://schemas.microsoft.com/office/drawing/2014/main" id="{F30D1054-1FCF-A04B-ACA5-95BCF9CCCC85}"/>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57027183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01">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9747375-E943-3F4A-A364-C2E9609ED9E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0" name="Afbeelding 9">
            <a:extLst>
              <a:ext uri="{FF2B5EF4-FFF2-40B4-BE49-F238E27FC236}">
                <a16:creationId xmlns:a16="http://schemas.microsoft.com/office/drawing/2014/main" id="{6E12549B-A758-2F47-BDFF-31F8D9B10C0E}"/>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2" name="Tijdelijke aanduiding voor voettekst 1">
            <a:extLst>
              <a:ext uri="{FF2B5EF4-FFF2-40B4-BE49-F238E27FC236}">
                <a16:creationId xmlns:a16="http://schemas.microsoft.com/office/drawing/2014/main" id="{89984AE3-7D21-634F-BB5D-ACD345F47C34}"/>
              </a:ext>
            </a:extLst>
          </p:cNvPr>
          <p:cNvSpPr>
            <a:spLocks noGrp="1"/>
          </p:cNvSpPr>
          <p:nvPr>
            <p:ph type="ftr" sz="quarter" idx="13"/>
          </p:nvPr>
        </p:nvSpPr>
        <p:spPr/>
        <p:txBody>
          <a:bodyPr/>
          <a:lstStyle/>
          <a:p>
            <a:pPr>
              <a:defRPr/>
            </a:pPr>
            <a:r>
              <a:rPr lang="nl-NL"/>
              <a:t>Titel presentatie</a:t>
            </a:r>
            <a:endParaRPr lang="nl-NL" dirty="0"/>
          </a:p>
        </p:txBody>
      </p:sp>
      <p:sp>
        <p:nvSpPr>
          <p:cNvPr id="3" name="Tijdelijke aanduiding voor dianummer 2">
            <a:extLst>
              <a:ext uri="{FF2B5EF4-FFF2-40B4-BE49-F238E27FC236}">
                <a16:creationId xmlns:a16="http://schemas.microsoft.com/office/drawing/2014/main" id="{18D17EF6-3624-1E47-8EBA-9CFBC6388BF2}"/>
              </a:ext>
            </a:extLst>
          </p:cNvPr>
          <p:cNvSpPr>
            <a:spLocks noGrp="1"/>
          </p:cNvSpPr>
          <p:nvPr>
            <p:ph type="sldNum" sz="quarter" idx="14"/>
          </p:nvPr>
        </p:nvSpPr>
        <p:spPr/>
        <p:txBody>
          <a:bodyPr/>
          <a:lstStyle/>
          <a:p>
            <a:fld id="{49004725-3891-F142-B776-4F4F06198762}" type="slidenum">
              <a:rPr lang="nl-NL" smtClean="0"/>
              <a:pPr/>
              <a:t>‹nr.›</a:t>
            </a:fld>
            <a:endParaRPr lang="nl-NL" dirty="0"/>
          </a:p>
        </p:txBody>
      </p:sp>
      <p:sp>
        <p:nvSpPr>
          <p:cNvPr id="15" name="Tijdelijke aanduiding voor tekst 6">
            <a:extLst>
              <a:ext uri="{FF2B5EF4-FFF2-40B4-BE49-F238E27FC236}">
                <a16:creationId xmlns:a16="http://schemas.microsoft.com/office/drawing/2014/main" id="{9F8AF7CA-6D0E-9549-8B9D-FE69F3BD315B}"/>
              </a:ext>
            </a:extLst>
          </p:cNvPr>
          <p:cNvSpPr>
            <a:spLocks noGrp="1"/>
          </p:cNvSpPr>
          <p:nvPr>
            <p:ph type="body" sz="quarter" idx="12"/>
          </p:nvPr>
        </p:nvSpPr>
        <p:spPr>
          <a:xfrm>
            <a:off x="323849" y="2103439"/>
            <a:ext cx="5484283" cy="468312"/>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14" name="Titel 3">
            <a:extLst>
              <a:ext uri="{FF2B5EF4-FFF2-40B4-BE49-F238E27FC236}">
                <a16:creationId xmlns:a16="http://schemas.microsoft.com/office/drawing/2014/main" id="{03602AD6-01FB-1649-AD9D-FA7C710BF663}"/>
              </a:ext>
            </a:extLst>
          </p:cNvPr>
          <p:cNvSpPr>
            <a:spLocks noGrp="1"/>
          </p:cNvSpPr>
          <p:nvPr>
            <p:ph type="title"/>
          </p:nvPr>
        </p:nvSpPr>
        <p:spPr>
          <a:xfrm>
            <a:off x="323849" y="995081"/>
            <a:ext cx="5484283" cy="110835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13">
            <a:extLst>
              <a:ext uri="{FF2B5EF4-FFF2-40B4-BE49-F238E27FC236}">
                <a16:creationId xmlns:a16="http://schemas.microsoft.com/office/drawing/2014/main" id="{181D4972-5E25-8F4D-A13D-4F9DD99B7ADF}"/>
              </a:ext>
            </a:extLst>
          </p:cNvPr>
          <p:cNvSpPr>
            <a:spLocks noGrp="1"/>
          </p:cNvSpPr>
          <p:nvPr>
            <p:ph type="pic" sz="quarter" idx="15"/>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02">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9747375-E943-3F4A-A364-C2E9609ED9E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9" name="Afbeelding 8">
            <a:extLst>
              <a:ext uri="{FF2B5EF4-FFF2-40B4-BE49-F238E27FC236}">
                <a16:creationId xmlns:a16="http://schemas.microsoft.com/office/drawing/2014/main" id="{86D39C4F-49EF-AD41-B4B5-4F6492E7BB6F}"/>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2" name="Tijdelijke aanduiding voor voettekst 1">
            <a:extLst>
              <a:ext uri="{FF2B5EF4-FFF2-40B4-BE49-F238E27FC236}">
                <a16:creationId xmlns:a16="http://schemas.microsoft.com/office/drawing/2014/main" id="{89984AE3-7D21-634F-BB5D-ACD345F47C34}"/>
              </a:ext>
            </a:extLst>
          </p:cNvPr>
          <p:cNvSpPr>
            <a:spLocks noGrp="1"/>
          </p:cNvSpPr>
          <p:nvPr>
            <p:ph type="ftr" sz="quarter" idx="13"/>
          </p:nvPr>
        </p:nvSpPr>
        <p:spPr/>
        <p:txBody>
          <a:bodyPr/>
          <a:lstStyle/>
          <a:p>
            <a:pPr>
              <a:defRPr/>
            </a:pPr>
            <a:r>
              <a:rPr lang="nl-NL"/>
              <a:t>Titel presentatie</a:t>
            </a:r>
            <a:endParaRPr lang="nl-NL" dirty="0"/>
          </a:p>
        </p:txBody>
      </p:sp>
      <p:sp>
        <p:nvSpPr>
          <p:cNvPr id="3" name="Tijdelijke aanduiding voor dianummer 2">
            <a:extLst>
              <a:ext uri="{FF2B5EF4-FFF2-40B4-BE49-F238E27FC236}">
                <a16:creationId xmlns:a16="http://schemas.microsoft.com/office/drawing/2014/main" id="{18D17EF6-3624-1E47-8EBA-9CFBC6388BF2}"/>
              </a:ext>
            </a:extLst>
          </p:cNvPr>
          <p:cNvSpPr>
            <a:spLocks noGrp="1"/>
          </p:cNvSpPr>
          <p:nvPr>
            <p:ph type="sldNum" sz="quarter" idx="14"/>
          </p:nvPr>
        </p:nvSpPr>
        <p:spPr/>
        <p:txBody>
          <a:bodyPr/>
          <a:lstStyle/>
          <a:p>
            <a:fld id="{49004725-3891-F142-B776-4F4F06198762}" type="slidenum">
              <a:rPr lang="nl-NL" smtClean="0"/>
              <a:pPr/>
              <a:t>‹nr.›</a:t>
            </a:fld>
            <a:endParaRPr lang="nl-NL" dirty="0"/>
          </a:p>
        </p:txBody>
      </p:sp>
      <p:sp>
        <p:nvSpPr>
          <p:cNvPr id="15" name="Tijdelijke aanduiding voor tekst 6">
            <a:extLst>
              <a:ext uri="{FF2B5EF4-FFF2-40B4-BE49-F238E27FC236}">
                <a16:creationId xmlns:a16="http://schemas.microsoft.com/office/drawing/2014/main" id="{9F8AF7CA-6D0E-9549-8B9D-FE69F3BD315B}"/>
              </a:ext>
            </a:extLst>
          </p:cNvPr>
          <p:cNvSpPr>
            <a:spLocks noGrp="1"/>
          </p:cNvSpPr>
          <p:nvPr>
            <p:ph type="body" sz="quarter" idx="12"/>
          </p:nvPr>
        </p:nvSpPr>
        <p:spPr>
          <a:xfrm>
            <a:off x="323849" y="2103439"/>
            <a:ext cx="5484283" cy="468312"/>
          </a:xfrm>
        </p:spPr>
        <p:txBody>
          <a:bodyPr/>
          <a:lstStyle>
            <a:lvl1pPr marL="0" indent="0">
              <a:buClr>
                <a:schemeClr val="bg1"/>
              </a:buClr>
              <a:buNone/>
              <a:defRPr>
                <a:solidFill>
                  <a:srgbClr val="25167A"/>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14" name="Titel 3">
            <a:extLst>
              <a:ext uri="{FF2B5EF4-FFF2-40B4-BE49-F238E27FC236}">
                <a16:creationId xmlns:a16="http://schemas.microsoft.com/office/drawing/2014/main" id="{03602AD6-01FB-1649-AD9D-FA7C710BF663}"/>
              </a:ext>
            </a:extLst>
          </p:cNvPr>
          <p:cNvSpPr>
            <a:spLocks noGrp="1"/>
          </p:cNvSpPr>
          <p:nvPr>
            <p:ph type="title"/>
          </p:nvPr>
        </p:nvSpPr>
        <p:spPr>
          <a:xfrm>
            <a:off x="323849" y="995081"/>
            <a:ext cx="5484283" cy="1108357"/>
          </a:xfrm>
        </p:spPr>
        <p:txBody>
          <a:bodyPr/>
          <a:lstStyle>
            <a:lvl1pPr>
              <a:defRPr>
                <a:solidFill>
                  <a:srgbClr val="25167A"/>
                </a:solidFill>
              </a:defRPr>
            </a:lvl1pPr>
          </a:lstStyle>
          <a:p>
            <a:r>
              <a:rPr lang="nl-NL"/>
              <a:t>Klik om stijl te bewerken</a:t>
            </a:r>
            <a:endParaRPr lang="nl-NL" dirty="0"/>
          </a:p>
        </p:txBody>
      </p:sp>
      <p:sp>
        <p:nvSpPr>
          <p:cNvPr id="10" name="Tijdelijke aanduiding voor afbeelding 13">
            <a:extLst>
              <a:ext uri="{FF2B5EF4-FFF2-40B4-BE49-F238E27FC236}">
                <a16:creationId xmlns:a16="http://schemas.microsoft.com/office/drawing/2014/main" id="{9F18F6B8-85D2-7C4E-91B4-669A3A92F2D1}"/>
              </a:ext>
            </a:extLst>
          </p:cNvPr>
          <p:cNvSpPr>
            <a:spLocks noGrp="1"/>
          </p:cNvSpPr>
          <p:nvPr>
            <p:ph type="pic" sz="quarter" idx="15"/>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429461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2F49DF6-EF89-9242-96AF-13E2B93C58D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0" name="Afbeelding 9">
            <a:extLst>
              <a:ext uri="{FF2B5EF4-FFF2-40B4-BE49-F238E27FC236}">
                <a16:creationId xmlns:a16="http://schemas.microsoft.com/office/drawing/2014/main" id="{CC4838CF-D7BB-FD4B-AA3B-F164D4A1DAB8}"/>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2" name="Tijdelijke aanduiding voor voettekst 1">
            <a:extLst>
              <a:ext uri="{FF2B5EF4-FFF2-40B4-BE49-F238E27FC236}">
                <a16:creationId xmlns:a16="http://schemas.microsoft.com/office/drawing/2014/main" id="{6492356F-B0BD-C441-ACCC-2B36166F77BB}"/>
              </a:ext>
            </a:extLst>
          </p:cNvPr>
          <p:cNvSpPr>
            <a:spLocks noGrp="1"/>
          </p:cNvSpPr>
          <p:nvPr>
            <p:ph type="ftr" sz="quarter" idx="16"/>
          </p:nvPr>
        </p:nvSpPr>
        <p:spPr/>
        <p:txBody>
          <a:bodyPr/>
          <a:lstStyle/>
          <a:p>
            <a:pPr>
              <a:defRPr/>
            </a:pPr>
            <a:r>
              <a:rPr lang="nl-NL"/>
              <a:t>Titel presentatie</a:t>
            </a:r>
            <a:endParaRPr lang="nl-NL" dirty="0"/>
          </a:p>
        </p:txBody>
      </p:sp>
      <p:sp>
        <p:nvSpPr>
          <p:cNvPr id="4" name="Tijdelijke aanduiding voor dianummer 3">
            <a:extLst>
              <a:ext uri="{FF2B5EF4-FFF2-40B4-BE49-F238E27FC236}">
                <a16:creationId xmlns:a16="http://schemas.microsoft.com/office/drawing/2014/main" id="{036E3A49-4F16-3D48-BCBD-BE73340D12B0}"/>
              </a:ext>
            </a:extLst>
          </p:cNvPr>
          <p:cNvSpPr>
            <a:spLocks noGrp="1"/>
          </p:cNvSpPr>
          <p:nvPr>
            <p:ph type="sldNum" sz="quarter" idx="17"/>
          </p:nvPr>
        </p:nvSpPr>
        <p:spPr/>
        <p:txBody>
          <a:bodyPr/>
          <a:lstStyle/>
          <a:p>
            <a:fld id="{49004725-3891-F142-B776-4F4F06198762}" type="slidenum">
              <a:rPr lang="nl-NL" smtClean="0"/>
              <a:pPr/>
              <a:t>‹nr.›</a:t>
            </a:fld>
            <a:endParaRPr lang="nl-NL" dirty="0"/>
          </a:p>
        </p:txBody>
      </p:sp>
      <p:sp>
        <p:nvSpPr>
          <p:cNvPr id="5" name="Tijdelijke aanduiding voor tekst 4">
            <a:extLst>
              <a:ext uri="{FF2B5EF4-FFF2-40B4-BE49-F238E27FC236}">
                <a16:creationId xmlns:a16="http://schemas.microsoft.com/office/drawing/2014/main" id="{E5CC833F-AF5D-BE4A-BBF9-4A5C0DC4AC32}"/>
              </a:ext>
            </a:extLst>
          </p:cNvPr>
          <p:cNvSpPr>
            <a:spLocks noGrp="1"/>
          </p:cNvSpPr>
          <p:nvPr>
            <p:ph type="body" sz="quarter" idx="15"/>
          </p:nvPr>
        </p:nvSpPr>
        <p:spPr>
          <a:xfrm>
            <a:off x="323850" y="2103438"/>
            <a:ext cx="7978775"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323850" y="995081"/>
            <a:ext cx="7984772" cy="1108357"/>
          </a:xfrm>
        </p:spPr>
        <p:txBody>
          <a:bodyPr/>
          <a:lstStyle/>
          <a:p>
            <a:r>
              <a:rPr lang="nl-NL"/>
              <a:t>Klik om stijl te bewerken</a:t>
            </a:r>
            <a:endParaRPr lang="nl-NL" dirty="0"/>
          </a:p>
        </p:txBody>
      </p:sp>
      <p:sp>
        <p:nvSpPr>
          <p:cNvPr id="11" name="Tijdelijke aanduiding voor afbeelding 13">
            <a:extLst>
              <a:ext uri="{FF2B5EF4-FFF2-40B4-BE49-F238E27FC236}">
                <a16:creationId xmlns:a16="http://schemas.microsoft.com/office/drawing/2014/main" id="{8B155A77-9972-F745-93CB-75D872DC3C96}"/>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C75A9D6-2C46-B646-BDC2-89688A800F36}"/>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2" name="Tijdelijke aanduiding voor voettekst 1">
            <a:extLst>
              <a:ext uri="{FF2B5EF4-FFF2-40B4-BE49-F238E27FC236}">
                <a16:creationId xmlns:a16="http://schemas.microsoft.com/office/drawing/2014/main" id="{95A2BDAB-AAC0-F642-B6E9-4CB0E962A79D}"/>
              </a:ext>
            </a:extLst>
          </p:cNvPr>
          <p:cNvSpPr>
            <a:spLocks noGrp="1"/>
          </p:cNvSpPr>
          <p:nvPr>
            <p:ph type="ftr" sz="quarter" idx="16"/>
          </p:nvPr>
        </p:nvSpPr>
        <p:spPr/>
        <p:txBody>
          <a:bodyPr/>
          <a:lstStyle/>
          <a:p>
            <a:pPr>
              <a:defRPr/>
            </a:pPr>
            <a:r>
              <a:rPr lang="nl-NL"/>
              <a:t>Titel presentatie</a:t>
            </a:r>
            <a:endParaRPr lang="nl-NL" dirty="0"/>
          </a:p>
        </p:txBody>
      </p:sp>
      <p:sp>
        <p:nvSpPr>
          <p:cNvPr id="3" name="Tijdelijke aanduiding voor dianummer 2">
            <a:extLst>
              <a:ext uri="{FF2B5EF4-FFF2-40B4-BE49-F238E27FC236}">
                <a16:creationId xmlns:a16="http://schemas.microsoft.com/office/drawing/2014/main" id="{C4FA802C-F3CD-5D4D-B3F2-4A13C4F220E5}"/>
              </a:ext>
            </a:extLst>
          </p:cNvPr>
          <p:cNvSpPr>
            <a:spLocks noGrp="1"/>
          </p:cNvSpPr>
          <p:nvPr>
            <p:ph type="sldNum" sz="quarter" idx="17"/>
          </p:nvPr>
        </p:nvSpPr>
        <p:spPr/>
        <p:txBody>
          <a:bodyPr/>
          <a:lstStyle/>
          <a:p>
            <a:fld id="{49004725-3891-F142-B776-4F4F06198762}" type="slidenum">
              <a:rPr lang="nl-NL" smtClean="0"/>
              <a:pPr/>
              <a:t>‹nr.›</a:t>
            </a:fld>
            <a:endParaRPr lang="nl-NL" dirty="0"/>
          </a:p>
        </p:txBody>
      </p:sp>
      <p:sp>
        <p:nvSpPr>
          <p:cNvPr id="4" name="Tijdelijke aanduiding voor inhoud 3">
            <a:extLst>
              <a:ext uri="{FF2B5EF4-FFF2-40B4-BE49-F238E27FC236}">
                <a16:creationId xmlns:a16="http://schemas.microsoft.com/office/drawing/2014/main" id="{743BBFB1-6BF4-354F-BF3B-825E6A2DF943}"/>
              </a:ext>
            </a:extLst>
          </p:cNvPr>
          <p:cNvSpPr>
            <a:spLocks noGrp="1"/>
          </p:cNvSpPr>
          <p:nvPr>
            <p:ph sz="quarter" idx="15"/>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323850" y="995081"/>
            <a:ext cx="8496300" cy="1108357"/>
          </a:xfrm>
        </p:spPr>
        <p:txBody>
          <a:bodyPr/>
          <a:lstStyle/>
          <a:p>
            <a:r>
              <a:rPr lang="nl-NL"/>
              <a:t>Klik om stijl te bewerken</a:t>
            </a:r>
            <a:endParaRPr lang="nl-NL" dirty="0"/>
          </a:p>
        </p:txBody>
      </p:sp>
      <p:sp>
        <p:nvSpPr>
          <p:cNvPr id="8" name="Tijdelijke aanduiding voor afbeelding 13">
            <a:extLst>
              <a:ext uri="{FF2B5EF4-FFF2-40B4-BE49-F238E27FC236}">
                <a16:creationId xmlns:a16="http://schemas.microsoft.com/office/drawing/2014/main" id="{307DA5A1-79E6-BD4C-BEAD-F98EBB0D175C}"/>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2456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wee kolommen tekst">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FFB0894-0333-5B42-BDFC-17A0DF0561F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0" name="Afbeelding 9">
            <a:extLst>
              <a:ext uri="{FF2B5EF4-FFF2-40B4-BE49-F238E27FC236}">
                <a16:creationId xmlns:a16="http://schemas.microsoft.com/office/drawing/2014/main" id="{0406B399-95BD-4446-9220-3C9F8E514936}"/>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4" name="Tijdelijke aanduiding voor voettekst 3">
            <a:extLst>
              <a:ext uri="{FF2B5EF4-FFF2-40B4-BE49-F238E27FC236}">
                <a16:creationId xmlns:a16="http://schemas.microsoft.com/office/drawing/2014/main" id="{C1C48642-667B-FA4F-88D6-7753205E7ED0}"/>
              </a:ext>
            </a:extLst>
          </p:cNvPr>
          <p:cNvSpPr>
            <a:spLocks noGrp="1"/>
          </p:cNvSpPr>
          <p:nvPr>
            <p:ph type="ftr" sz="quarter" idx="19"/>
          </p:nvPr>
        </p:nvSpPr>
        <p:spPr/>
        <p:txBody>
          <a:bodyPr/>
          <a:lstStyle/>
          <a:p>
            <a:pPr>
              <a:defRPr/>
            </a:pPr>
            <a:r>
              <a:rPr lang="nl-NL"/>
              <a:t>Titel presentatie</a:t>
            </a:r>
            <a:endParaRPr lang="nl-NL" dirty="0"/>
          </a:p>
        </p:txBody>
      </p:sp>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13" name="Tijdelijke aanduiding voor tekst 10">
            <a:extLst>
              <a:ext uri="{FF2B5EF4-FFF2-40B4-BE49-F238E27FC236}">
                <a16:creationId xmlns:a16="http://schemas.microsoft.com/office/drawing/2014/main" id="{5BF6970D-BDB0-4143-B921-6712EDEF961F}"/>
              </a:ext>
            </a:extLst>
          </p:cNvPr>
          <p:cNvSpPr>
            <a:spLocks noGrp="1"/>
          </p:cNvSpPr>
          <p:nvPr>
            <p:ph type="body" sz="quarter" idx="21"/>
          </p:nvPr>
        </p:nvSpPr>
        <p:spPr>
          <a:xfrm>
            <a:off x="4755995" y="2103438"/>
            <a:ext cx="3552627"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tekst 10">
            <a:extLst>
              <a:ext uri="{FF2B5EF4-FFF2-40B4-BE49-F238E27FC236}">
                <a16:creationId xmlns:a16="http://schemas.microsoft.com/office/drawing/2014/main" id="{46D8E25C-F890-3949-807A-7D2F4B353F17}"/>
              </a:ext>
            </a:extLst>
          </p:cNvPr>
          <p:cNvSpPr>
            <a:spLocks noGrp="1"/>
          </p:cNvSpPr>
          <p:nvPr>
            <p:ph type="body" sz="quarter" idx="20"/>
          </p:nvPr>
        </p:nvSpPr>
        <p:spPr>
          <a:xfrm>
            <a:off x="323850" y="2103438"/>
            <a:ext cx="4069730"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a:extLst>
              <a:ext uri="{FF2B5EF4-FFF2-40B4-BE49-F238E27FC236}">
                <a16:creationId xmlns:a16="http://schemas.microsoft.com/office/drawing/2014/main" id="{91D74C8B-8297-FA47-B027-9DC7D674BBA8}"/>
              </a:ext>
            </a:extLst>
          </p:cNvPr>
          <p:cNvSpPr>
            <a:spLocks noGrp="1"/>
          </p:cNvSpPr>
          <p:nvPr>
            <p:ph type="title"/>
          </p:nvPr>
        </p:nvSpPr>
        <p:spPr>
          <a:xfrm>
            <a:off x="323850" y="995081"/>
            <a:ext cx="7984772" cy="1108357"/>
          </a:xfrm>
        </p:spPr>
        <p:txBody>
          <a:bodyPr/>
          <a:lstStyle/>
          <a:p>
            <a:r>
              <a:rPr lang="nl-NL"/>
              <a:t>Klik om stijl te bewerken</a:t>
            </a:r>
            <a:endParaRPr lang="nl-NL" dirty="0"/>
          </a:p>
        </p:txBody>
      </p:sp>
      <p:sp>
        <p:nvSpPr>
          <p:cNvPr id="12" name="Tijdelijke aanduiding voor afbeelding 13">
            <a:extLst>
              <a:ext uri="{FF2B5EF4-FFF2-40B4-BE49-F238E27FC236}">
                <a16:creationId xmlns:a16="http://schemas.microsoft.com/office/drawing/2014/main" id="{DBE52C8C-0DAF-9C42-BEBA-C271DCC17688}"/>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twee objecten">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8B712C-1B44-144C-BD2A-D06C2A29101D}"/>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4" name="Tijdelijke aanduiding voor voettekst 3">
            <a:extLst>
              <a:ext uri="{FF2B5EF4-FFF2-40B4-BE49-F238E27FC236}">
                <a16:creationId xmlns:a16="http://schemas.microsoft.com/office/drawing/2014/main" id="{C1C48642-667B-FA4F-88D6-7753205E7ED0}"/>
              </a:ext>
            </a:extLst>
          </p:cNvPr>
          <p:cNvSpPr>
            <a:spLocks noGrp="1"/>
          </p:cNvSpPr>
          <p:nvPr>
            <p:ph type="ftr" sz="quarter" idx="19"/>
          </p:nvPr>
        </p:nvSpPr>
        <p:spPr/>
        <p:txBody>
          <a:bodyPr/>
          <a:lstStyle/>
          <a:p>
            <a:pPr>
              <a:defRPr/>
            </a:pPr>
            <a:r>
              <a:rPr lang="nl-NL"/>
              <a:t>Titel presentatie</a:t>
            </a:r>
            <a:endParaRPr lang="nl-NL" dirty="0"/>
          </a:p>
        </p:txBody>
      </p:sp>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18" name="Tijdelijke aanduiding voor inhoud 7">
            <a:extLst>
              <a:ext uri="{FF2B5EF4-FFF2-40B4-BE49-F238E27FC236}">
                <a16:creationId xmlns:a16="http://schemas.microsoft.com/office/drawing/2014/main" id="{62B91163-97E5-7C4E-8B1C-CB52D1A5383B}"/>
              </a:ext>
            </a:extLst>
          </p:cNvPr>
          <p:cNvSpPr>
            <a:spLocks noGrp="1"/>
          </p:cNvSpPr>
          <p:nvPr>
            <p:ph sz="quarter" idx="21"/>
          </p:nvPr>
        </p:nvSpPr>
        <p:spPr>
          <a:xfrm>
            <a:off x="4751387" y="2103438"/>
            <a:ext cx="3557235"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7">
            <a:extLst>
              <a:ext uri="{FF2B5EF4-FFF2-40B4-BE49-F238E27FC236}">
                <a16:creationId xmlns:a16="http://schemas.microsoft.com/office/drawing/2014/main" id="{AF53FE7A-E478-E746-9FA5-8780793E6A4D}"/>
              </a:ext>
            </a:extLst>
          </p:cNvPr>
          <p:cNvSpPr>
            <a:spLocks noGrp="1"/>
          </p:cNvSpPr>
          <p:nvPr>
            <p:ph sz="quarter" idx="20"/>
          </p:nvPr>
        </p:nvSpPr>
        <p:spPr>
          <a:xfrm>
            <a:off x="323850" y="2103438"/>
            <a:ext cx="4068763"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a:extLst>
              <a:ext uri="{FF2B5EF4-FFF2-40B4-BE49-F238E27FC236}">
                <a16:creationId xmlns:a16="http://schemas.microsoft.com/office/drawing/2014/main" id="{91D74C8B-8297-FA47-B027-9DC7D674BBA8}"/>
              </a:ext>
            </a:extLst>
          </p:cNvPr>
          <p:cNvSpPr>
            <a:spLocks noGrp="1"/>
          </p:cNvSpPr>
          <p:nvPr>
            <p:ph type="title"/>
          </p:nvPr>
        </p:nvSpPr>
        <p:spPr>
          <a:xfrm>
            <a:off x="323850" y="995081"/>
            <a:ext cx="7984772" cy="1108357"/>
          </a:xfrm>
        </p:spPr>
        <p:txBody>
          <a:bodyPr/>
          <a:lstStyle/>
          <a:p>
            <a:r>
              <a:rPr lang="nl-NL"/>
              <a:t>Klik om stijl te bewerken</a:t>
            </a:r>
            <a:endParaRPr lang="nl-NL" dirty="0"/>
          </a:p>
        </p:txBody>
      </p:sp>
      <p:sp>
        <p:nvSpPr>
          <p:cNvPr id="9" name="Tijdelijke aanduiding voor afbeelding 13">
            <a:extLst>
              <a:ext uri="{FF2B5EF4-FFF2-40B4-BE49-F238E27FC236}">
                <a16:creationId xmlns:a16="http://schemas.microsoft.com/office/drawing/2014/main" id="{18460B60-193D-4F4D-98D9-997B0D522159}"/>
              </a:ext>
            </a:extLst>
          </p:cNvPr>
          <p:cNvSpPr>
            <a:spLocks noGrp="1"/>
          </p:cNvSpPr>
          <p:nvPr>
            <p:ph type="pic" sz="quarter" idx="14"/>
          </p:nvPr>
        </p:nvSpPr>
        <p:spPr>
          <a:xfrm>
            <a:off x="6271200" y="0"/>
            <a:ext cx="2872800" cy="619200"/>
          </a:xfrm>
        </p:spPr>
        <p:txBody>
          <a:bodyPr/>
          <a:lstStyle>
            <a:lvl1pPr marL="0" inden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53794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657922" y="4676319"/>
            <a:ext cx="3914078" cy="273844"/>
          </a:xfrm>
          <a:prstGeom prst="rect">
            <a:avLst/>
          </a:prstGeom>
        </p:spPr>
        <p:txBody>
          <a:bodyPr vert="horz" lIns="0" tIns="0" rIns="0" bIns="0" rtlCol="0" anchor="ctr"/>
          <a:lstStyle>
            <a:lvl1pPr algn="l" fontAlgn="auto">
              <a:spcBef>
                <a:spcPts val="0"/>
              </a:spcBef>
              <a:spcAft>
                <a:spcPts val="0"/>
              </a:spcAft>
              <a:defRPr sz="750" dirty="0">
                <a:solidFill>
                  <a:schemeClr val="tx1"/>
                </a:solidFill>
                <a:latin typeface="Arial"/>
                <a:ea typeface="+mn-ea"/>
                <a:cs typeface="Arial"/>
              </a:defRPr>
            </a:lvl1pPr>
          </a:lstStyle>
          <a:p>
            <a:pPr>
              <a:defRPr/>
            </a:pPr>
            <a:r>
              <a:rPr lang="nl-NL" dirty="0"/>
              <a:t>Titel presentatie</a:t>
            </a:r>
          </a:p>
        </p:txBody>
      </p:sp>
      <p:sp>
        <p:nvSpPr>
          <p:cNvPr id="6" name="Tijdelijke aanduiding voor dianummer 5"/>
          <p:cNvSpPr>
            <a:spLocks noGrp="1"/>
          </p:cNvSpPr>
          <p:nvPr>
            <p:ph type="sldNum" sz="quarter" idx="4"/>
          </p:nvPr>
        </p:nvSpPr>
        <p:spPr>
          <a:xfrm>
            <a:off x="331275" y="4676319"/>
            <a:ext cx="360101" cy="273844"/>
          </a:xfrm>
          <a:prstGeom prst="rect">
            <a:avLst/>
          </a:prstGeom>
        </p:spPr>
        <p:txBody>
          <a:bodyPr vert="horz" wrap="square" lIns="91440" tIns="45720" rIns="91440" bIns="45720" numCol="1" anchor="ctr" anchorCtr="0" compatLnSpc="1">
            <a:prstTxWarp prst="textNoShape">
              <a:avLst/>
            </a:prstTxWarp>
          </a:bodyPr>
          <a:lstStyle>
            <a:lvl1pPr algn="l">
              <a:defRPr sz="750">
                <a:solidFill>
                  <a:schemeClr val="tx1"/>
                </a:solidFill>
                <a:ea typeface="Arial" charset="0"/>
                <a:cs typeface="Arial" charset="0"/>
              </a:defRPr>
            </a:lvl1pPr>
          </a:lstStyle>
          <a:p>
            <a:fld id="{49004725-3891-F142-B776-4F4F06198762}" type="slidenum">
              <a:rPr lang="nl-NL" smtClean="0"/>
              <a:pPr/>
              <a:t>‹nr.›</a:t>
            </a:fld>
            <a:endParaRPr lang="nl-NL" dirty="0"/>
          </a:p>
        </p:txBody>
      </p:sp>
      <p:sp>
        <p:nvSpPr>
          <p:cNvPr id="11" name="Tijdelijke aanduiding voor titel 10">
            <a:extLst>
              <a:ext uri="{FF2B5EF4-FFF2-40B4-BE49-F238E27FC236}">
                <a16:creationId xmlns:a16="http://schemas.microsoft.com/office/drawing/2014/main" id="{D300BD3F-6B8F-0E4D-9838-108DA9EB64CB}"/>
              </a:ext>
            </a:extLst>
          </p:cNvPr>
          <p:cNvSpPr>
            <a:spLocks noGrp="1"/>
          </p:cNvSpPr>
          <p:nvPr>
            <p:ph type="title"/>
          </p:nvPr>
        </p:nvSpPr>
        <p:spPr>
          <a:xfrm>
            <a:off x="323850" y="995081"/>
            <a:ext cx="8496300" cy="1108357"/>
          </a:xfrm>
          <a:prstGeom prst="rect">
            <a:avLst/>
          </a:prstGeom>
        </p:spPr>
        <p:txBody>
          <a:bodyPr vert="horz" lIns="0" tIns="0" rIns="0" bIns="0" rtlCol="0" anchor="t" anchorCtr="0">
            <a:normAutofit/>
          </a:bodyPr>
          <a:lstStyle/>
          <a:p>
            <a:r>
              <a:rPr lang="nl-NL" dirty="0"/>
              <a:t>Klik om stijl te bewerken</a:t>
            </a:r>
          </a:p>
        </p:txBody>
      </p:sp>
      <p:sp>
        <p:nvSpPr>
          <p:cNvPr id="13" name="Tijdelijke aanduiding voor tekst 12">
            <a:extLst>
              <a:ext uri="{FF2B5EF4-FFF2-40B4-BE49-F238E27FC236}">
                <a16:creationId xmlns:a16="http://schemas.microsoft.com/office/drawing/2014/main" id="{0DBB5C1A-0EAA-1D4B-8889-5910D889178E}"/>
              </a:ext>
            </a:extLst>
          </p:cNvPr>
          <p:cNvSpPr>
            <a:spLocks noGrp="1"/>
          </p:cNvSpPr>
          <p:nvPr>
            <p:ph type="body" idx="1"/>
          </p:nvPr>
        </p:nvSpPr>
        <p:spPr>
          <a:xfrm>
            <a:off x="323850" y="2103438"/>
            <a:ext cx="8496300" cy="2413001"/>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 bg1="lt1" tx1="dk1" bg2="lt2" tx2="dk2" accent1="accent1" accent2="accent2" accent3="accent3" accent4="accent4" accent5="accent5" accent6="accent6" hlink="hlink" folHlink="folHlink"/>
  <p:sldLayoutIdLst>
    <p:sldLayoutId id="2147483662" r:id="rId1"/>
    <p:sldLayoutId id="2147483675" r:id="rId2"/>
    <p:sldLayoutId id="2147483674" r:id="rId3"/>
    <p:sldLayoutId id="2147483663" r:id="rId4"/>
    <p:sldLayoutId id="2147483676" r:id="rId5"/>
    <p:sldLayoutId id="2147483659" r:id="rId6"/>
    <p:sldLayoutId id="2147483670" r:id="rId7"/>
    <p:sldLayoutId id="2147483660" r:id="rId8"/>
    <p:sldLayoutId id="2147483671" r:id="rId9"/>
    <p:sldLayoutId id="2147483667" r:id="rId10"/>
    <p:sldLayoutId id="2147483668" r:id="rId11"/>
    <p:sldLayoutId id="2147483661" r:id="rId12"/>
    <p:sldLayoutId id="2147483673" r:id="rId13"/>
    <p:sldLayoutId id="2147483677" r:id="rId14"/>
  </p:sldLayoutIdLst>
  <p:hf hdr="0" dt="0"/>
  <p:txStyles>
    <p:titleStyle>
      <a:lvl1pPr algn="l" defTabSz="342900" rtl="0" eaLnBrk="1" fontAlgn="base" hangingPunct="1">
        <a:spcBef>
          <a:spcPct val="0"/>
        </a:spcBef>
        <a:spcAft>
          <a:spcPct val="0"/>
        </a:spcAft>
        <a:defRPr sz="3400" b="1" i="0" kern="1200" cap="none">
          <a:solidFill>
            <a:srgbClr val="25167A"/>
          </a:solidFill>
          <a:latin typeface="Arial" panose="020B0604020202020204" pitchFamily="34" charset="0"/>
          <a:ea typeface="ＭＳ Ｐゴシック" charset="-128"/>
          <a:cs typeface="Arial" panose="020B0604020202020204" pitchFamily="34" charset="0"/>
        </a:defRPr>
      </a:lvl1pPr>
      <a:lvl2pPr algn="l" defTabSz="342900" rtl="0" eaLnBrk="1" fontAlgn="base" hangingPunct="1">
        <a:spcBef>
          <a:spcPct val="0"/>
        </a:spcBef>
        <a:spcAft>
          <a:spcPct val="0"/>
        </a:spcAft>
        <a:defRPr sz="2400">
          <a:solidFill>
            <a:srgbClr val="25167A"/>
          </a:solidFill>
          <a:latin typeface="Arial" charset="0"/>
          <a:ea typeface="ＭＳ Ｐゴシック" charset="-128"/>
        </a:defRPr>
      </a:lvl2pPr>
      <a:lvl3pPr algn="l" defTabSz="342900" rtl="0" eaLnBrk="1" fontAlgn="base" hangingPunct="1">
        <a:spcBef>
          <a:spcPct val="0"/>
        </a:spcBef>
        <a:spcAft>
          <a:spcPct val="0"/>
        </a:spcAft>
        <a:defRPr sz="2400">
          <a:solidFill>
            <a:srgbClr val="25167A"/>
          </a:solidFill>
          <a:latin typeface="Arial" charset="0"/>
          <a:ea typeface="ＭＳ Ｐゴシック" charset="-128"/>
        </a:defRPr>
      </a:lvl3pPr>
      <a:lvl4pPr algn="l" defTabSz="342900" rtl="0" eaLnBrk="1" fontAlgn="base" hangingPunct="1">
        <a:spcBef>
          <a:spcPct val="0"/>
        </a:spcBef>
        <a:spcAft>
          <a:spcPct val="0"/>
        </a:spcAft>
        <a:defRPr sz="2400">
          <a:solidFill>
            <a:srgbClr val="25167A"/>
          </a:solidFill>
          <a:latin typeface="Arial" charset="0"/>
          <a:ea typeface="ＭＳ Ｐゴシック" charset="-128"/>
        </a:defRPr>
      </a:lvl4pPr>
      <a:lvl5pPr algn="l" defTabSz="342900" rtl="0" eaLnBrk="1" fontAlgn="base" hangingPunct="1">
        <a:spcBef>
          <a:spcPct val="0"/>
        </a:spcBef>
        <a:spcAft>
          <a:spcPct val="0"/>
        </a:spcAft>
        <a:defRPr sz="2400">
          <a:solidFill>
            <a:srgbClr val="25167A"/>
          </a:solidFill>
          <a:latin typeface="Arial" charset="0"/>
          <a:ea typeface="ＭＳ Ｐゴシック" charset="-128"/>
        </a:defRPr>
      </a:lvl5pPr>
      <a:lvl6pPr marL="342900" algn="l" defTabSz="342900" rtl="0" eaLnBrk="1" fontAlgn="base" hangingPunct="1">
        <a:spcBef>
          <a:spcPct val="0"/>
        </a:spcBef>
        <a:spcAft>
          <a:spcPct val="0"/>
        </a:spcAft>
        <a:defRPr sz="2400">
          <a:solidFill>
            <a:srgbClr val="25167A"/>
          </a:solidFill>
          <a:latin typeface="Arial" charset="0"/>
          <a:ea typeface="ＭＳ Ｐゴシック" charset="-128"/>
        </a:defRPr>
      </a:lvl6pPr>
      <a:lvl7pPr marL="685800" algn="l" defTabSz="342900" rtl="0" eaLnBrk="1" fontAlgn="base" hangingPunct="1">
        <a:spcBef>
          <a:spcPct val="0"/>
        </a:spcBef>
        <a:spcAft>
          <a:spcPct val="0"/>
        </a:spcAft>
        <a:defRPr sz="2400">
          <a:solidFill>
            <a:srgbClr val="25167A"/>
          </a:solidFill>
          <a:latin typeface="Arial" charset="0"/>
          <a:ea typeface="ＭＳ Ｐゴシック" charset="-128"/>
        </a:defRPr>
      </a:lvl7pPr>
      <a:lvl8pPr marL="1028700" algn="l" defTabSz="342900" rtl="0" eaLnBrk="1" fontAlgn="base" hangingPunct="1">
        <a:spcBef>
          <a:spcPct val="0"/>
        </a:spcBef>
        <a:spcAft>
          <a:spcPct val="0"/>
        </a:spcAft>
        <a:defRPr sz="2400">
          <a:solidFill>
            <a:srgbClr val="25167A"/>
          </a:solidFill>
          <a:latin typeface="Arial" charset="0"/>
          <a:ea typeface="ＭＳ Ｐゴシック" charset="-128"/>
        </a:defRPr>
      </a:lvl8pPr>
      <a:lvl9pPr marL="1371600" algn="l" defTabSz="342900" rtl="0" eaLnBrk="1" fontAlgn="base" hangingPunct="1">
        <a:spcBef>
          <a:spcPct val="0"/>
        </a:spcBef>
        <a:spcAft>
          <a:spcPct val="0"/>
        </a:spcAft>
        <a:defRPr sz="2400">
          <a:solidFill>
            <a:srgbClr val="25167A"/>
          </a:solidFill>
          <a:latin typeface="Arial" charset="0"/>
          <a:ea typeface="ＭＳ Ｐゴシック" charset="-128"/>
        </a:defRPr>
      </a:lvl9pPr>
    </p:titleStyle>
    <p:bodyStyle>
      <a:lvl1pPr marL="216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baseline="0">
          <a:solidFill>
            <a:srgbClr val="25167A"/>
          </a:solidFill>
          <a:latin typeface="Arial"/>
          <a:ea typeface="ＭＳ Ｐゴシック" charset="-128"/>
          <a:cs typeface="Arial"/>
        </a:defRPr>
      </a:lvl1pPr>
      <a:lvl2pPr marL="432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2pPr>
      <a:lvl3pPr marL="648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3pPr>
      <a:lvl4pPr marL="864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4pPr>
      <a:lvl5pPr marL="1080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04" userDrawn="1">
          <p15:clr>
            <a:srgbClr val="F26B43"/>
          </p15:clr>
        </p15:guide>
        <p15:guide id="4" pos="5556" userDrawn="1">
          <p15:clr>
            <a:srgbClr val="F26B43"/>
          </p15:clr>
        </p15:guide>
        <p15:guide id="5" orient="horz" pos="395" userDrawn="1">
          <p15:clr>
            <a:srgbClr val="F26B43"/>
          </p15:clr>
        </p15:guide>
        <p15:guide id="6" orient="horz" pos="2845" userDrawn="1">
          <p15:clr>
            <a:srgbClr val="F26B43"/>
          </p15:clr>
        </p15:guide>
        <p15:guide id="7" orient="horz" pos="690" userDrawn="1">
          <p15:clr>
            <a:srgbClr val="F26B43"/>
          </p15:clr>
        </p15:guide>
        <p15:guide id="8" orient="horz" pos="13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EE9232C7-7954-7240-915A-02CC307CC6EB}"/>
              </a:ext>
            </a:extLst>
          </p:cNvPr>
          <p:cNvSpPr>
            <a:spLocks noGrp="1"/>
          </p:cNvSpPr>
          <p:nvPr>
            <p:ph type="body" sz="quarter" idx="13"/>
          </p:nvPr>
        </p:nvSpPr>
        <p:spPr>
          <a:xfrm>
            <a:off x="323849" y="3903869"/>
            <a:ext cx="8609693" cy="619199"/>
          </a:xfrm>
        </p:spPr>
        <p:txBody>
          <a:bodyPr>
            <a:normAutofit/>
          </a:bodyPr>
          <a:lstStyle/>
          <a:p>
            <a:r>
              <a:rPr lang="nl-NL" sz="1200" dirty="0">
                <a:latin typeface="+mj-lt"/>
                <a:cs typeface="Arial" panose="020B0604020202020204" pitchFamily="34" charset="0"/>
              </a:rPr>
              <a:t>Catherine van Beuningen, Maurik Michael, </a:t>
            </a:r>
            <a:r>
              <a:rPr lang="nl-NL" sz="1200" dirty="0">
                <a:solidFill>
                  <a:schemeClr val="bg1"/>
                </a:solidFill>
                <a:effectLst/>
                <a:latin typeface="+mj-lt"/>
                <a:ea typeface="Calibri" panose="020F0502020204030204" pitchFamily="34" charset="0"/>
                <a:cs typeface="Arial" panose="020B0604020202020204" pitchFamily="34" charset="0"/>
              </a:rPr>
              <a:t>Daniela </a:t>
            </a:r>
            <a:r>
              <a:rPr lang="nl-NL" sz="1200" dirty="0" err="1">
                <a:solidFill>
                  <a:schemeClr val="bg1"/>
                </a:solidFill>
                <a:effectLst/>
                <a:latin typeface="+mj-lt"/>
                <a:ea typeface="Calibri" panose="020F0502020204030204" pitchFamily="34" charset="0"/>
                <a:cs typeface="Arial" panose="020B0604020202020204" pitchFamily="34" charset="0"/>
              </a:rPr>
              <a:t>Polišenská</a:t>
            </a:r>
            <a:r>
              <a:rPr lang="nl-NL" sz="1200" dirty="0">
                <a:solidFill>
                  <a:schemeClr val="bg1"/>
                </a:solidFill>
                <a:effectLst/>
                <a:latin typeface="+mj-lt"/>
                <a:ea typeface="Calibri" panose="020F0502020204030204" pitchFamily="34" charset="0"/>
                <a:cs typeface="Arial" panose="020B0604020202020204" pitchFamily="34" charset="0"/>
              </a:rPr>
              <a:t>  &amp; Denise Snoodijk	</a:t>
            </a:r>
            <a:r>
              <a:rPr lang="nl-NL" sz="1200" dirty="0">
                <a:solidFill>
                  <a:srgbClr val="FFFF00"/>
                </a:solidFill>
                <a:effectLst/>
                <a:latin typeface="+mj-lt"/>
                <a:ea typeface="Calibri" panose="020F0502020204030204" pitchFamily="34" charset="0"/>
                <a:cs typeface="Times New Roman" panose="02020603050405020304" pitchFamily="18" charset="0"/>
              </a:rPr>
              <a:t> 			</a:t>
            </a:r>
            <a:r>
              <a:rPr lang="nl-NL" sz="1200" dirty="0">
                <a:solidFill>
                  <a:srgbClr val="FFFF00"/>
                </a:solidFill>
                <a:effectLst/>
                <a:latin typeface="+mj-lt"/>
                <a:ea typeface="Calibri" panose="020F0502020204030204" pitchFamily="34" charset="0"/>
                <a:cs typeface="Arial" panose="020B0604020202020204" pitchFamily="34" charset="0"/>
              </a:rPr>
              <a:t>Centre of Expertise Urban Education</a:t>
            </a:r>
          </a:p>
          <a:p>
            <a:r>
              <a:rPr lang="nl-NL" sz="1200" dirty="0">
                <a:latin typeface="+mj-lt"/>
                <a:cs typeface="Arial" panose="020B0604020202020204" pitchFamily="34" charset="0"/>
              </a:rPr>
              <a:t>NEJA Conferentie, 30 maart 2023</a:t>
            </a:r>
          </a:p>
          <a:p>
            <a:endParaRPr lang="nl-NL" dirty="0"/>
          </a:p>
        </p:txBody>
      </p:sp>
      <p:sp>
        <p:nvSpPr>
          <p:cNvPr id="2" name="Titel 1">
            <a:extLst>
              <a:ext uri="{FF2B5EF4-FFF2-40B4-BE49-F238E27FC236}">
                <a16:creationId xmlns:a16="http://schemas.microsoft.com/office/drawing/2014/main" id="{A70D7D31-21F7-514A-9A8A-AA9ABA3D46BC}"/>
              </a:ext>
            </a:extLst>
          </p:cNvPr>
          <p:cNvSpPr>
            <a:spLocks noGrp="1"/>
          </p:cNvSpPr>
          <p:nvPr>
            <p:ph type="title"/>
          </p:nvPr>
        </p:nvSpPr>
        <p:spPr>
          <a:xfrm>
            <a:off x="323850" y="995081"/>
            <a:ext cx="6625589" cy="1108357"/>
          </a:xfrm>
        </p:spPr>
        <p:txBody>
          <a:bodyPr>
            <a:normAutofit/>
          </a:bodyPr>
          <a:lstStyle/>
          <a:p>
            <a:r>
              <a:rPr lang="en-US" dirty="0">
                <a:solidFill>
                  <a:srgbClr val="FFFF00"/>
                </a:solidFill>
                <a:latin typeface="+mn-lt"/>
              </a:rPr>
              <a:t>K</a:t>
            </a:r>
            <a:r>
              <a:rPr lang="nl-NL" dirty="0" err="1">
                <a:solidFill>
                  <a:srgbClr val="FFFF00"/>
                </a:solidFill>
                <a:latin typeface="+mn-lt"/>
              </a:rPr>
              <a:t>ansrijk</a:t>
            </a:r>
            <a:r>
              <a:rPr lang="nl-NL" dirty="0">
                <a:solidFill>
                  <a:srgbClr val="FFFF00"/>
                </a:solidFill>
                <a:latin typeface="+mn-lt"/>
              </a:rPr>
              <a:t> omgaan met taaldiversiteit in de jeugdsector</a:t>
            </a:r>
          </a:p>
        </p:txBody>
      </p:sp>
      <p:pic>
        <p:nvPicPr>
          <p:cNvPr id="7" name="Tijdelijke aanduiding voor afbeelding 6" descr="Logo Hogeschool van Amsterdam">
            <a:extLst>
              <a:ext uri="{FF2B5EF4-FFF2-40B4-BE49-F238E27FC236}">
                <a16:creationId xmlns:a16="http://schemas.microsoft.com/office/drawing/2014/main" id="{2F5B4A59-8E8E-7A47-A16C-88AF09091D08}"/>
              </a:ext>
            </a:extLst>
          </p:cNvPr>
          <p:cNvPicPr>
            <a:picLocks noGrp="1" noChangeAspect="1"/>
          </p:cNvPicPr>
          <p:nvPr>
            <p:ph type="pic" sz="quarter" idx="14"/>
          </p:nvPr>
        </p:nvPicPr>
        <p:blipFill rotWithShape="1">
          <a:blip r:embed="rId3"/>
          <a:srcRect/>
          <a:stretch/>
        </p:blipFill>
        <p:spPr>
          <a:xfrm>
            <a:off x="6271200" y="7863"/>
            <a:ext cx="2872800" cy="619200"/>
          </a:xfrm>
        </p:spPr>
      </p:pic>
    </p:spTree>
    <p:extLst>
      <p:ext uri="{BB962C8B-B14F-4D97-AF65-F5344CB8AC3E}">
        <p14:creationId xmlns:p14="http://schemas.microsoft.com/office/powerpoint/2010/main" val="135286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5"/>
          </p:nvPr>
        </p:nvSpPr>
        <p:spPr>
          <a:xfrm>
            <a:off x="323850" y="1641883"/>
            <a:ext cx="7978775" cy="2413000"/>
          </a:xfrm>
        </p:spPr>
        <p:txBody>
          <a:bodyPr/>
          <a:lstStyle/>
          <a:p>
            <a:endParaRPr lang="en-US" dirty="0"/>
          </a:p>
          <a:p>
            <a:pPr marL="0" indent="0">
              <a:buNone/>
            </a:pPr>
            <a:r>
              <a:rPr lang="nl-NL" sz="1800" dirty="0">
                <a:effectLst/>
                <a:latin typeface="Segoe UI" panose="020B0502040204020203" pitchFamily="34" charset="0"/>
              </a:rPr>
              <a:t>Neem contact op met:</a:t>
            </a:r>
            <a:br>
              <a:rPr lang="nl-NL" sz="1800" dirty="0">
                <a:effectLst/>
                <a:latin typeface="Segoe UI" panose="020B0502040204020203" pitchFamily="34" charset="0"/>
              </a:rPr>
            </a:br>
            <a:r>
              <a:rPr lang="nl-NL" sz="1800" dirty="0">
                <a:effectLst/>
                <a:latin typeface="Segoe UI" panose="020B0502040204020203" pitchFamily="34" charset="0"/>
              </a:rPr>
              <a:t>Daniela </a:t>
            </a:r>
            <a:r>
              <a:rPr lang="nl-NL" sz="1800" dirty="0" err="1">
                <a:effectLst/>
                <a:latin typeface="+mj-lt"/>
                <a:ea typeface="Calibri" panose="020F0502020204030204" pitchFamily="34" charset="0"/>
                <a:cs typeface="Arial" panose="020B0604020202020204" pitchFamily="34" charset="0"/>
              </a:rPr>
              <a:t>Polišenská</a:t>
            </a:r>
            <a:r>
              <a:rPr lang="nl-NL" sz="1800" dirty="0">
                <a:effectLst/>
                <a:latin typeface="Segoe UI" panose="020B0502040204020203" pitchFamily="34" charset="0"/>
              </a:rPr>
              <a:t> (d.polisenska@hva.nl)</a:t>
            </a:r>
          </a:p>
          <a:p>
            <a:pPr marL="0" indent="0">
              <a:buNone/>
            </a:pPr>
            <a:r>
              <a:rPr lang="nl-NL" sz="1800" dirty="0">
                <a:effectLst/>
                <a:latin typeface="Segoe UI" panose="020B0502040204020203" pitchFamily="34" charset="0"/>
              </a:rPr>
              <a:t>Denise Snoodijk (d.c.l.m.snoodijk@hva.nl)</a:t>
            </a:r>
            <a:br>
              <a:rPr lang="nl-NL" sz="1800" dirty="0">
                <a:effectLst/>
                <a:latin typeface="Segoe UI" panose="020B0502040204020203" pitchFamily="34" charset="0"/>
              </a:rPr>
            </a:br>
            <a:endParaRPr lang="nl-NL" dirty="0"/>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3"/>
          <a:srcRect/>
          <a:stretch>
            <a:fillRect/>
          </a:stretch>
        </p:blipFill>
        <p:spPr/>
      </p:pic>
      <p:sp>
        <p:nvSpPr>
          <p:cNvPr id="2" name="Pijl: vijfhoek 1">
            <a:extLst>
              <a:ext uri="{FF2B5EF4-FFF2-40B4-BE49-F238E27FC236}">
                <a16:creationId xmlns:a16="http://schemas.microsoft.com/office/drawing/2014/main" id="{942DADE9-64EB-5D31-0093-E74A7818D519}"/>
              </a:ext>
            </a:extLst>
          </p:cNvPr>
          <p:cNvSpPr/>
          <p:nvPr/>
        </p:nvSpPr>
        <p:spPr>
          <a:xfrm>
            <a:off x="323850" y="309600"/>
            <a:ext cx="5786665" cy="1060738"/>
          </a:xfrm>
          <a:prstGeom prst="homePlate">
            <a:avLst/>
          </a:prstGeom>
          <a:solidFill>
            <a:srgbClr val="FF7500"/>
          </a:solidFill>
          <a:ln>
            <a:solidFill>
              <a:srgbClr val="FF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167A"/>
                </a:solidFill>
              </a:rPr>
              <a:t>Bedankt voor je aandacht.</a:t>
            </a:r>
          </a:p>
          <a:p>
            <a:pPr algn="ctr"/>
            <a:r>
              <a:rPr lang="en-US" sz="2800" b="1" dirty="0">
                <a:solidFill>
                  <a:srgbClr val="25167A"/>
                </a:solidFill>
              </a:rPr>
              <a:t>Wil je meer weten?</a:t>
            </a:r>
            <a:endParaRPr lang="nl-NL" sz="2800" b="1" dirty="0">
              <a:solidFill>
                <a:srgbClr val="25167A"/>
              </a:solidFill>
            </a:endParaRPr>
          </a:p>
        </p:txBody>
      </p:sp>
    </p:spTree>
    <p:extLst>
      <p:ext uri="{BB962C8B-B14F-4D97-AF65-F5344CB8AC3E}">
        <p14:creationId xmlns:p14="http://schemas.microsoft.com/office/powerpoint/2010/main" val="256132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5"/>
          </p:nvPr>
        </p:nvSpPr>
        <p:spPr>
          <a:xfrm>
            <a:off x="323850" y="2103120"/>
            <a:ext cx="7978775" cy="2346959"/>
          </a:xfrm>
        </p:spPr>
        <p:txBody>
          <a:bodyPr>
            <a:normAutofit lnSpcReduction="10000"/>
          </a:bodyPr>
          <a:lstStyle/>
          <a:p>
            <a:pPr marL="0" indent="0">
              <a:buNone/>
            </a:pPr>
            <a:r>
              <a:rPr lang="nl-NL" sz="1800" b="1" dirty="0">
                <a:effectLst/>
                <a:latin typeface="Calibri" panose="020F0502020204030204" pitchFamily="34" charset="0"/>
                <a:ea typeface="Calibri" panose="020F0502020204030204" pitchFamily="34" charset="0"/>
              </a:rPr>
              <a:t>Onderzoek </a:t>
            </a:r>
            <a:r>
              <a:rPr lang="nl-NL" sz="1800" dirty="0">
                <a:effectLst/>
                <a:latin typeface="Calibri" panose="020F0502020204030204" pitchFamily="34" charset="0"/>
                <a:ea typeface="Calibri" panose="020F0502020204030204" pitchFamily="34" charset="0"/>
              </a:rPr>
              <a:t>naar welke houdingen, kennis en vaardigheden toekomstige leraren, jeugdwerkers </a:t>
            </a:r>
            <a:r>
              <a:rPr lang="nl-NL" sz="1800" dirty="0">
                <a:latin typeface="Calibri" panose="020F0502020204030204" pitchFamily="34" charset="0"/>
                <a:ea typeface="Calibri" panose="020F0502020204030204" pitchFamily="34" charset="0"/>
              </a:rPr>
              <a:t>en</a:t>
            </a:r>
            <a:r>
              <a:rPr lang="nl-NL" sz="1800" dirty="0">
                <a:effectLst/>
                <a:latin typeface="Calibri" panose="020F0502020204030204" pitchFamily="34" charset="0"/>
                <a:ea typeface="Calibri" panose="020F0502020204030204" pitchFamily="34" charset="0"/>
              </a:rPr>
              <a:t> opvoedondersteuners moeten ontwikkelen om goed te kunnen functioneren in een taaldi</a:t>
            </a:r>
            <a:r>
              <a:rPr lang="nl-NL" sz="1800" dirty="0">
                <a:latin typeface="Calibri" panose="020F0502020204030204" pitchFamily="34" charset="0"/>
                <a:ea typeface="Calibri" panose="020F0502020204030204" pitchFamily="34" charset="0"/>
              </a:rPr>
              <a:t>verse</a:t>
            </a:r>
            <a:r>
              <a:rPr lang="nl-NL" sz="1800" dirty="0">
                <a:effectLst/>
                <a:latin typeface="Calibri" panose="020F0502020204030204" pitchFamily="34" charset="0"/>
                <a:ea typeface="Calibri" panose="020F0502020204030204" pitchFamily="34" charset="0"/>
              </a:rPr>
              <a:t> stad als Amsterdam. </a:t>
            </a:r>
          </a:p>
          <a:p>
            <a:pPr marL="0" indent="0">
              <a:buNone/>
            </a:pPr>
            <a:endParaRPr lang="nl-NL" sz="1800" dirty="0">
              <a:latin typeface="Calibri" panose="020F0502020204030204" pitchFamily="34" charset="0"/>
            </a:endParaRPr>
          </a:p>
          <a:p>
            <a:pPr marL="0" indent="0">
              <a:buNone/>
            </a:pPr>
            <a:r>
              <a:rPr lang="nl-NL" sz="1800" dirty="0">
                <a:effectLst/>
                <a:latin typeface="Calibri" panose="020F0502020204030204" pitchFamily="34" charset="0"/>
                <a:ea typeface="Calibri" panose="020F0502020204030204" pitchFamily="34" charset="0"/>
              </a:rPr>
              <a:t>Met als </a:t>
            </a:r>
            <a:r>
              <a:rPr lang="nl-NL" sz="1800" b="1" dirty="0">
                <a:effectLst/>
                <a:latin typeface="Calibri" panose="020F0502020204030204" pitchFamily="34" charset="0"/>
                <a:ea typeface="Calibri" panose="020F0502020204030204" pitchFamily="34" charset="0"/>
              </a:rPr>
              <a:t>doel: </a:t>
            </a:r>
            <a:r>
              <a:rPr lang="nl-NL" sz="1800" dirty="0">
                <a:effectLst/>
                <a:latin typeface="Calibri" panose="020F0502020204030204" pitchFamily="34" charset="0"/>
                <a:ea typeface="Calibri" panose="020F0502020204030204" pitchFamily="34" charset="0"/>
              </a:rPr>
              <a:t>vormgeven aan de </a:t>
            </a:r>
            <a:r>
              <a:rPr lang="nl-NL" sz="1800" i="1" dirty="0">
                <a:effectLst/>
                <a:latin typeface="Calibri" panose="020F0502020204030204" pitchFamily="34" charset="0"/>
                <a:ea typeface="Calibri" panose="020F0502020204030204" pitchFamily="34" charset="0"/>
              </a:rPr>
              <a:t>toekomstige</a:t>
            </a:r>
            <a:r>
              <a:rPr lang="nl-NL" sz="1800" dirty="0">
                <a:effectLst/>
                <a:latin typeface="Calibri" panose="020F0502020204030204" pitchFamily="34" charset="0"/>
                <a:ea typeface="Calibri" panose="020F0502020204030204" pitchFamily="34" charset="0"/>
              </a:rPr>
              <a:t> opleidingscurricula van onderwijs- en opvoedingsopleidingen op de Hogeschool van Amsterdam.</a:t>
            </a:r>
          </a:p>
          <a:p>
            <a:pPr marL="0" indent="0">
              <a:buNone/>
            </a:pPr>
            <a:endParaRPr lang="nl-NL" sz="1800" dirty="0">
              <a:latin typeface="Calibri" panose="020F0502020204030204" pitchFamily="34" charset="0"/>
            </a:endParaRPr>
          </a:p>
          <a:p>
            <a:pPr marL="0" indent="0">
              <a:buNone/>
            </a:pPr>
            <a:r>
              <a:rPr lang="nl-NL" sz="1800" b="1" dirty="0">
                <a:latin typeface="Calibri" panose="020F0502020204030204" pitchFamily="34" charset="0"/>
              </a:rPr>
              <a:t>Vandaag</a:t>
            </a:r>
            <a:r>
              <a:rPr lang="nl-NL" sz="1800" dirty="0">
                <a:latin typeface="Calibri" panose="020F0502020204030204" pitchFamily="34" charset="0"/>
              </a:rPr>
              <a:t> zoomen we in op de verkenning van taaldiversiteit in opvoedondersteuning.</a:t>
            </a:r>
            <a:endParaRPr lang="nl-NL" dirty="0"/>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3"/>
          <a:srcRect/>
          <a:stretch>
            <a:fillRect/>
          </a:stretch>
        </p:blipFill>
        <p:spPr>
          <a:xfrm>
            <a:off x="6271200" y="-20320"/>
            <a:ext cx="2872800" cy="619200"/>
          </a:xfrm>
        </p:spPr>
      </p:pic>
      <p:sp>
        <p:nvSpPr>
          <p:cNvPr id="2" name="Pijl: vijfhoek 1">
            <a:extLst>
              <a:ext uri="{FF2B5EF4-FFF2-40B4-BE49-F238E27FC236}">
                <a16:creationId xmlns:a16="http://schemas.microsoft.com/office/drawing/2014/main" id="{942DADE9-64EB-5D31-0093-E74A7818D519}"/>
              </a:ext>
            </a:extLst>
          </p:cNvPr>
          <p:cNvSpPr/>
          <p:nvPr/>
        </p:nvSpPr>
        <p:spPr>
          <a:xfrm>
            <a:off x="323849" y="772160"/>
            <a:ext cx="5786665" cy="1066800"/>
          </a:xfrm>
          <a:prstGeom prst="homePlate">
            <a:avLst/>
          </a:prstGeom>
          <a:solidFill>
            <a:srgbClr val="FF7500"/>
          </a:solidFill>
          <a:ln>
            <a:solidFill>
              <a:srgbClr val="FF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25167A"/>
                </a:solidFill>
              </a:rPr>
              <a:t>Wat doen wij en waarom </a:t>
            </a:r>
          </a:p>
        </p:txBody>
      </p:sp>
    </p:spTree>
    <p:extLst>
      <p:ext uri="{BB962C8B-B14F-4D97-AF65-F5344CB8AC3E}">
        <p14:creationId xmlns:p14="http://schemas.microsoft.com/office/powerpoint/2010/main" val="328875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7">
            <a:extLst>
              <a:ext uri="{FF2B5EF4-FFF2-40B4-BE49-F238E27FC236}">
                <a16:creationId xmlns:a16="http://schemas.microsoft.com/office/drawing/2014/main" id="{E3C5DCAF-81A2-729C-00D4-B015C5FF8DE2}"/>
              </a:ext>
            </a:extLst>
          </p:cNvPr>
          <p:cNvSpPr txBox="1">
            <a:spLocks/>
          </p:cNvSpPr>
          <p:nvPr/>
        </p:nvSpPr>
        <p:spPr>
          <a:xfrm>
            <a:off x="341266" y="2425299"/>
            <a:ext cx="4069730" cy="2568816"/>
          </a:xfrm>
          <a:prstGeom prst="rect">
            <a:avLst/>
          </a:prstGeom>
          <a:solidFill>
            <a:schemeClr val="bg1"/>
          </a:solidFill>
          <a:ln w="38100">
            <a:solidFill>
              <a:srgbClr val="FF4215"/>
            </a:solidFill>
          </a:ln>
        </p:spPr>
        <p:txBody>
          <a:bodyPr/>
          <a:lstStyle>
            <a:lvl1pPr marL="216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baseline="0">
                <a:solidFill>
                  <a:srgbClr val="25167A"/>
                </a:solidFill>
                <a:latin typeface="Arial"/>
                <a:ea typeface="ＭＳ Ｐゴシック" charset="-128"/>
                <a:cs typeface="Arial"/>
              </a:defRPr>
            </a:lvl1pPr>
            <a:lvl2pPr marL="432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2pPr>
            <a:lvl3pPr marL="648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3pPr>
            <a:lvl4pPr marL="864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4pPr>
            <a:lvl5pPr marL="1080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69862" indent="0">
              <a:buFont typeface="Arial" panose="020B0604020202020204" pitchFamily="34" charset="0"/>
              <a:buNone/>
            </a:pPr>
            <a:endParaRPr lang="nl-NL" b="1" dirty="0">
              <a:solidFill>
                <a:schemeClr val="tx2"/>
              </a:solidFill>
            </a:endParaRPr>
          </a:p>
          <a:p>
            <a:pPr marL="169862" indent="0">
              <a:buFont typeface="Arial" panose="020B0604020202020204" pitchFamily="34" charset="0"/>
              <a:buNone/>
            </a:pPr>
            <a:r>
              <a:rPr lang="nl-NL" sz="1400" b="1" dirty="0">
                <a:solidFill>
                  <a:schemeClr val="tx2"/>
                </a:solidFill>
                <a:latin typeface="+mn-lt"/>
              </a:rPr>
              <a:t>Taal: </a:t>
            </a:r>
            <a:r>
              <a:rPr lang="nl-NL" sz="1400" dirty="0">
                <a:solidFill>
                  <a:schemeClr val="tx2"/>
                </a:solidFill>
                <a:latin typeface="+mn-lt"/>
              </a:rPr>
              <a:t>landstalen, regionale variëteiten (bijv. dialecten), sociale variëteiten (bijv. jongerentaal), etnische variëteiten (bijv. Turks-Nederlands), gebarentaal, vaktaal/jargon, … </a:t>
            </a:r>
          </a:p>
          <a:p>
            <a:pPr marL="457200" indent="-287338"/>
            <a:endParaRPr lang="nl-NL" sz="1400" dirty="0">
              <a:solidFill>
                <a:schemeClr val="tx2"/>
              </a:solidFill>
              <a:latin typeface="+mn-lt"/>
            </a:endParaRPr>
          </a:p>
          <a:p>
            <a:pPr marL="169862" indent="0">
              <a:buFont typeface="Arial" panose="020B0604020202020204" pitchFamily="34" charset="0"/>
              <a:buNone/>
            </a:pPr>
            <a:r>
              <a:rPr lang="nl-NL" sz="1400" dirty="0">
                <a:solidFill>
                  <a:schemeClr val="tx2"/>
                </a:solidFill>
                <a:latin typeface="+mn-lt"/>
              </a:rPr>
              <a:t>We spreken van </a:t>
            </a:r>
            <a:r>
              <a:rPr lang="nl-NL" sz="1400" b="1" dirty="0">
                <a:solidFill>
                  <a:schemeClr val="tx2"/>
                </a:solidFill>
                <a:latin typeface="+mn-lt"/>
              </a:rPr>
              <a:t>taaldiversiteit</a:t>
            </a:r>
            <a:r>
              <a:rPr lang="nl-NL" sz="1400" dirty="0">
                <a:solidFill>
                  <a:schemeClr val="tx2"/>
                </a:solidFill>
                <a:latin typeface="+mn-lt"/>
              </a:rPr>
              <a:t> wanneer een veelheid aan talen en/of taalvariëteiten gebruikt wordt binnen een geografisch gebied of een bepaalde context.</a:t>
            </a:r>
          </a:p>
          <a:p>
            <a:endParaRPr lang="nl-NL" dirty="0"/>
          </a:p>
        </p:txBody>
      </p:sp>
      <p:sp>
        <p:nvSpPr>
          <p:cNvPr id="5" name="Pijl: vijfhoek 4">
            <a:extLst>
              <a:ext uri="{FF2B5EF4-FFF2-40B4-BE49-F238E27FC236}">
                <a16:creationId xmlns:a16="http://schemas.microsoft.com/office/drawing/2014/main" id="{226275B4-B69D-4DBF-A005-7ACCB4183102}"/>
              </a:ext>
            </a:extLst>
          </p:cNvPr>
          <p:cNvSpPr/>
          <p:nvPr/>
        </p:nvSpPr>
        <p:spPr>
          <a:xfrm>
            <a:off x="139248" y="2266114"/>
            <a:ext cx="2774188" cy="358374"/>
          </a:xfrm>
          <a:prstGeom prst="homePlate">
            <a:avLst/>
          </a:prstGeom>
          <a:solidFill>
            <a:srgbClr val="FF7500"/>
          </a:solidFill>
          <a:ln>
            <a:solidFill>
              <a:srgbClr val="FF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25167A"/>
                </a:solidFill>
              </a:rPr>
              <a:t>Definities</a:t>
            </a:r>
          </a:p>
        </p:txBody>
      </p:sp>
      <p:sp>
        <p:nvSpPr>
          <p:cNvPr id="2" name="Tekstvak 1">
            <a:extLst>
              <a:ext uri="{FF2B5EF4-FFF2-40B4-BE49-F238E27FC236}">
                <a16:creationId xmlns:a16="http://schemas.microsoft.com/office/drawing/2014/main" id="{D99950A0-A343-06A3-7F5B-3F42E2CB3E83}"/>
              </a:ext>
            </a:extLst>
          </p:cNvPr>
          <p:cNvSpPr txBox="1"/>
          <p:nvPr/>
        </p:nvSpPr>
        <p:spPr>
          <a:xfrm>
            <a:off x="471776" y="215781"/>
            <a:ext cx="7371744" cy="1908215"/>
          </a:xfrm>
          <a:prstGeom prst="rect">
            <a:avLst/>
          </a:prstGeom>
          <a:solidFill>
            <a:srgbClr val="25167A"/>
          </a:solidFill>
        </p:spPr>
        <p:txBody>
          <a:bodyPr wrap="square" rtlCol="0">
            <a:spAutoFit/>
          </a:bodyPr>
          <a:lstStyle/>
          <a:p>
            <a:pPr algn="just"/>
            <a:r>
              <a:rPr lang="nl-NL"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Opvoeden en opgroeien in een taaldiverse stad</a:t>
            </a:r>
          </a:p>
          <a:p>
            <a:pPr algn="just"/>
            <a:r>
              <a:rPr lang="nl-NL"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Meer dan de helft van de Amsterdammers spreekt in het dagelijks leven een of meerdere andere talen dan of naast het Nederlands. V</a:t>
            </a:r>
            <a:r>
              <a:rPr lang="nl-NL" sz="1400" dirty="0">
                <a:solidFill>
                  <a:srgbClr val="FFFF00"/>
                </a:solidFill>
                <a:effectLst/>
                <a:latin typeface="Calibri" panose="020F0502020204030204" pitchFamily="34" charset="0"/>
                <a:ea typeface="Calibri" panose="020F0502020204030204" pitchFamily="34" charset="0"/>
              </a:rPr>
              <a:t>oor ouder- en kind-adviseurs van de OKT’s in Amsterdam zijn meertalige werksituaties dan ook bijna dagelijkse kost. Toch is nog niet duidelijk welke rol verschillende talen precies spelen in hun dagelijkse beroepspraktijk. Het Centre of Expertise Urban Education van de Hogeschool van Amsterdam doet onderzoek naar deze vraag teneinde studenten in het curriculum te kunnen toerusten om effectief en kansrijk met taaldiverse werksituaties om te gaan. </a:t>
            </a:r>
            <a:endParaRPr lang="nl-NL" sz="1400" dirty="0">
              <a:solidFill>
                <a:srgbClr val="FFFF00"/>
              </a:solidFill>
            </a:endParaRPr>
          </a:p>
        </p:txBody>
      </p:sp>
      <p:sp>
        <p:nvSpPr>
          <p:cNvPr id="10" name="Tijdelijke aanduiding voor inhoud 8">
            <a:extLst>
              <a:ext uri="{FF2B5EF4-FFF2-40B4-BE49-F238E27FC236}">
                <a16:creationId xmlns:a16="http://schemas.microsoft.com/office/drawing/2014/main" id="{1BA168AB-8285-2A2B-15F8-E381B9727E96}"/>
              </a:ext>
            </a:extLst>
          </p:cNvPr>
          <p:cNvSpPr txBox="1">
            <a:spLocks/>
          </p:cNvSpPr>
          <p:nvPr/>
        </p:nvSpPr>
        <p:spPr>
          <a:xfrm>
            <a:off x="4733006" y="2425299"/>
            <a:ext cx="3809974" cy="2590482"/>
          </a:xfrm>
          <a:prstGeom prst="rect">
            <a:avLst/>
          </a:prstGeom>
          <a:solidFill>
            <a:schemeClr val="bg1"/>
          </a:solidFill>
          <a:ln w="41275">
            <a:solidFill>
              <a:srgbClr val="FF4215"/>
            </a:solidFill>
          </a:ln>
        </p:spPr>
        <p:txBody>
          <a:bodyPr/>
          <a:lstStyle>
            <a:lvl1pPr marL="216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baseline="0">
                <a:solidFill>
                  <a:srgbClr val="25167A"/>
                </a:solidFill>
                <a:latin typeface="Arial"/>
                <a:ea typeface="ＭＳ Ｐゴシック" charset="-128"/>
                <a:cs typeface="Arial"/>
              </a:defRPr>
            </a:lvl1pPr>
            <a:lvl2pPr marL="432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2pPr>
            <a:lvl3pPr marL="648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3pPr>
            <a:lvl4pPr marL="864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4pPr>
            <a:lvl5pPr marL="1080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69862" indent="0">
              <a:buFont typeface="Arial" panose="020B0604020202020204" pitchFamily="34" charset="0"/>
              <a:buNone/>
            </a:pPr>
            <a:endParaRPr lang="nl-NL" dirty="0">
              <a:solidFill>
                <a:schemeClr val="accent1"/>
              </a:solidFill>
            </a:endParaRPr>
          </a:p>
          <a:p>
            <a:pPr marL="169862" indent="0">
              <a:buFont typeface="Arial" panose="020B0604020202020204" pitchFamily="34" charset="0"/>
              <a:buNone/>
            </a:pPr>
            <a:r>
              <a:rPr lang="nl-NL" sz="1400" dirty="0">
                <a:solidFill>
                  <a:schemeClr val="accent1"/>
                </a:solidFill>
                <a:latin typeface="+mn-lt"/>
              </a:rPr>
              <a:t>Wij noemen individuen </a:t>
            </a:r>
            <a:r>
              <a:rPr lang="nl-NL" sz="1400" b="1" dirty="0">
                <a:solidFill>
                  <a:schemeClr val="accent1"/>
                </a:solidFill>
                <a:latin typeface="+mn-lt"/>
              </a:rPr>
              <a:t>meertalig</a:t>
            </a:r>
            <a:r>
              <a:rPr lang="nl-NL" sz="1400" dirty="0">
                <a:solidFill>
                  <a:schemeClr val="accent1"/>
                </a:solidFill>
                <a:latin typeface="+mn-lt"/>
              </a:rPr>
              <a:t>: </a:t>
            </a:r>
          </a:p>
          <a:p>
            <a:pPr marL="457200" indent="-287338"/>
            <a:r>
              <a:rPr lang="nl-NL" sz="1400" dirty="0">
                <a:solidFill>
                  <a:schemeClr val="accent1"/>
                </a:solidFill>
                <a:latin typeface="+mn-lt"/>
              </a:rPr>
              <a:t>als ze de </a:t>
            </a:r>
            <a:r>
              <a:rPr lang="nl-NL" sz="1400" i="1" dirty="0">
                <a:solidFill>
                  <a:schemeClr val="accent1"/>
                </a:solidFill>
                <a:latin typeface="+mn-lt"/>
              </a:rPr>
              <a:t>competentie</a:t>
            </a:r>
            <a:r>
              <a:rPr lang="nl-NL" sz="1400" dirty="0">
                <a:solidFill>
                  <a:schemeClr val="accent1"/>
                </a:solidFill>
                <a:latin typeface="+mn-lt"/>
              </a:rPr>
              <a:t> hebben om meer dan één taal of taalvariëteit te begrijpen en/of te produceren, en/of </a:t>
            </a:r>
          </a:p>
          <a:p>
            <a:pPr marL="457200" indent="-287338"/>
            <a:r>
              <a:rPr lang="nl-NL" sz="1400" dirty="0">
                <a:solidFill>
                  <a:schemeClr val="accent1"/>
                </a:solidFill>
                <a:latin typeface="+mn-lt"/>
              </a:rPr>
              <a:t>als zij van meerdere talen of taalvariëteiten regelmatig </a:t>
            </a:r>
            <a:r>
              <a:rPr lang="nl-NL" sz="1400" i="1" dirty="0">
                <a:solidFill>
                  <a:schemeClr val="accent1"/>
                </a:solidFill>
                <a:latin typeface="+mn-lt"/>
              </a:rPr>
              <a:t>gebruikmaken</a:t>
            </a:r>
            <a:r>
              <a:rPr lang="nl-NL" sz="1400" dirty="0">
                <a:solidFill>
                  <a:schemeClr val="accent1"/>
                </a:solidFill>
                <a:latin typeface="+mn-lt"/>
              </a:rPr>
              <a:t>, wanneer de context daarom vraagt, en/of </a:t>
            </a:r>
          </a:p>
          <a:p>
            <a:pPr marL="457200" indent="-287338"/>
            <a:r>
              <a:rPr lang="nl-NL" sz="1400" dirty="0">
                <a:solidFill>
                  <a:schemeClr val="accent1"/>
                </a:solidFill>
                <a:latin typeface="+mn-lt"/>
              </a:rPr>
              <a:t>als zij zich </a:t>
            </a:r>
            <a:r>
              <a:rPr lang="nl-NL" sz="1400" i="1" dirty="0">
                <a:solidFill>
                  <a:schemeClr val="accent1"/>
                </a:solidFill>
                <a:latin typeface="+mn-lt"/>
              </a:rPr>
              <a:t>identificeren</a:t>
            </a:r>
            <a:r>
              <a:rPr lang="nl-NL" sz="1400" dirty="0">
                <a:solidFill>
                  <a:schemeClr val="accent1"/>
                </a:solidFill>
                <a:latin typeface="+mn-lt"/>
              </a:rPr>
              <a:t> met verschillende taalgemeenschappen. </a:t>
            </a:r>
          </a:p>
          <a:p>
            <a:endParaRPr lang="nl-NL" dirty="0"/>
          </a:p>
        </p:txBody>
      </p:sp>
    </p:spTree>
    <p:extLst>
      <p:ext uri="{BB962C8B-B14F-4D97-AF65-F5344CB8AC3E}">
        <p14:creationId xmlns:p14="http://schemas.microsoft.com/office/powerpoint/2010/main" val="31246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Logo Hogeschool van Amsterdam">
            <a:extLst>
              <a:ext uri="{FF2B5EF4-FFF2-40B4-BE49-F238E27FC236}">
                <a16:creationId xmlns:a16="http://schemas.microsoft.com/office/drawing/2014/main" id="{2F5B4A59-8E8E-7A47-A16C-88AF09091D08}"/>
              </a:ext>
            </a:extLst>
          </p:cNvPr>
          <p:cNvPicPr>
            <a:picLocks noGrp="1" noChangeAspect="1"/>
          </p:cNvPicPr>
          <p:nvPr>
            <p:ph type="pic" sz="quarter" idx="14"/>
          </p:nvPr>
        </p:nvPicPr>
        <p:blipFill rotWithShape="1">
          <a:blip r:embed="rId3"/>
          <a:srcRect/>
          <a:stretch/>
        </p:blipFill>
        <p:spPr>
          <a:xfrm>
            <a:off x="6271200" y="7863"/>
            <a:ext cx="2872800" cy="619200"/>
          </a:xfrm>
        </p:spPr>
      </p:pic>
      <p:sp>
        <p:nvSpPr>
          <p:cNvPr id="9" name="Tijdelijke aanduiding voor tekst 8">
            <a:extLst>
              <a:ext uri="{FF2B5EF4-FFF2-40B4-BE49-F238E27FC236}">
                <a16:creationId xmlns:a16="http://schemas.microsoft.com/office/drawing/2014/main" id="{2E1E2981-6F7A-4E36-BE1F-41F33A3DCC39}"/>
              </a:ext>
            </a:extLst>
          </p:cNvPr>
          <p:cNvSpPr>
            <a:spLocks noGrp="1"/>
          </p:cNvSpPr>
          <p:nvPr>
            <p:ph type="body" sz="quarter" idx="12"/>
          </p:nvPr>
        </p:nvSpPr>
        <p:spPr>
          <a:xfrm>
            <a:off x="389121" y="914968"/>
            <a:ext cx="7901439" cy="1656781"/>
          </a:xfrm>
        </p:spPr>
        <p:txBody>
          <a:bodyPr>
            <a:noAutofit/>
          </a:bodyPr>
          <a:lstStyle/>
          <a:p>
            <a:r>
              <a:rPr lang="nl-NL" sz="24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Welke ervaringen en vragen/behoeften hebben professionals in </a:t>
            </a:r>
            <a:r>
              <a:rPr lang="nl-NL" sz="2400">
                <a:solidFill>
                  <a:srgbClr val="FFFF00"/>
                </a:solidFill>
                <a:effectLst/>
                <a:latin typeface="Calibri" panose="020F0502020204030204" pitchFamily="34" charset="0"/>
                <a:ea typeface="Calibri" panose="020F0502020204030204" pitchFamily="34" charset="0"/>
                <a:cs typeface="Calibri" panose="020F0502020204030204" pitchFamily="34" charset="0"/>
              </a:rPr>
              <a:t>het opvoeddomein </a:t>
            </a:r>
            <a:r>
              <a:rPr lang="nl-NL" sz="24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in Amsterdam ten aanzien van de rol die taaldiversiteit speelt in hun dagelijkse beroepspraktijk?</a:t>
            </a:r>
            <a:endParaRPr lang="nl-NL" sz="2400" dirty="0">
              <a:solidFill>
                <a:srgbClr val="FFFF00"/>
              </a:solidFill>
            </a:endParaRPr>
          </a:p>
          <a:p>
            <a:endParaRPr lang="nl-NL" sz="2400" dirty="0">
              <a:solidFill>
                <a:srgbClr val="FFFF00"/>
              </a:solidFill>
            </a:endParaRPr>
          </a:p>
        </p:txBody>
      </p:sp>
      <p:sp>
        <p:nvSpPr>
          <p:cNvPr id="10" name="Pijl: vijfhoek 9">
            <a:extLst>
              <a:ext uri="{FF2B5EF4-FFF2-40B4-BE49-F238E27FC236}">
                <a16:creationId xmlns:a16="http://schemas.microsoft.com/office/drawing/2014/main" id="{24D65CD4-CF67-63B8-E098-0AF0E8C4D850}"/>
              </a:ext>
            </a:extLst>
          </p:cNvPr>
          <p:cNvSpPr/>
          <p:nvPr/>
        </p:nvSpPr>
        <p:spPr>
          <a:xfrm>
            <a:off x="323849" y="223220"/>
            <a:ext cx="3007179" cy="619200"/>
          </a:xfrm>
          <a:prstGeom prst="homePlate">
            <a:avLst/>
          </a:prstGeom>
          <a:solidFill>
            <a:srgbClr val="FF7500"/>
          </a:solidFill>
          <a:ln>
            <a:solidFill>
              <a:srgbClr val="FF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167A"/>
                </a:solidFill>
              </a:rPr>
              <a:t>O</a:t>
            </a:r>
            <a:r>
              <a:rPr lang="nl-NL" sz="2800" b="1" dirty="0">
                <a:solidFill>
                  <a:srgbClr val="25167A"/>
                </a:solidFill>
              </a:rPr>
              <a:t>nderzoeksvraag</a:t>
            </a:r>
          </a:p>
        </p:txBody>
      </p:sp>
      <p:sp>
        <p:nvSpPr>
          <p:cNvPr id="14" name="Tekstvak 13">
            <a:extLst>
              <a:ext uri="{FF2B5EF4-FFF2-40B4-BE49-F238E27FC236}">
                <a16:creationId xmlns:a16="http://schemas.microsoft.com/office/drawing/2014/main" id="{69C42ADD-6EF5-8A40-2F55-E3A2650E3677}"/>
              </a:ext>
            </a:extLst>
          </p:cNvPr>
          <p:cNvSpPr txBox="1"/>
          <p:nvPr/>
        </p:nvSpPr>
        <p:spPr>
          <a:xfrm>
            <a:off x="389121" y="2638960"/>
            <a:ext cx="7810500" cy="2270109"/>
          </a:xfrm>
          <a:prstGeom prst="rect">
            <a:avLst/>
          </a:prstGeom>
          <a:solidFill>
            <a:schemeClr val="bg1"/>
          </a:solidFill>
          <a:ln w="44450">
            <a:solidFill>
              <a:srgbClr val="FF4215"/>
            </a:solidFill>
          </a:ln>
        </p:spPr>
        <p:txBody>
          <a:bodyPr wrap="square">
            <a:spAutoFit/>
          </a:bodyPr>
          <a:lstStyle/>
          <a:p>
            <a:pPr marL="0" indent="0">
              <a:lnSpc>
                <a:spcPct val="150000"/>
              </a:lnSpc>
              <a:buNone/>
            </a:pPr>
            <a:r>
              <a:rPr lang="nl-NL" sz="1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Hoe zien heel concrete werksituaties eruit waarin professionals met meerdere talen te maken hebben? Welke talen zijn dat vooral? Hoe handelen zij in zulke situaties? Welke taal/talen gebruiken zij zelf in zulke situaties? Voelen ze zich voldoende toegerust voor zulke situaties? Welke vragen of behoeften hebben zij m.b.t. de omgang met taaldiversiteit? Wat zien zij als kansen en uitdagingen op dat vlak? Welke aandacht voor taaldiversiteit (bv. in beleid, professionalisering) is er al op hun werkplek?</a:t>
            </a:r>
            <a:endParaRPr lang="nl-NL"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23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tekst, whiteboard&#10;&#10;Automatisch gegenereerde beschrijving">
            <a:extLst>
              <a:ext uri="{FF2B5EF4-FFF2-40B4-BE49-F238E27FC236}">
                <a16:creationId xmlns:a16="http://schemas.microsoft.com/office/drawing/2014/main" id="{191ED9B3-1088-3173-CF03-75C819F08607}"/>
              </a:ext>
            </a:extLst>
          </p:cNvPr>
          <p:cNvPicPr>
            <a:picLocks noChangeAspect="1"/>
          </p:cNvPicPr>
          <p:nvPr/>
        </p:nvPicPr>
        <p:blipFill>
          <a:blip r:embed="rId3"/>
          <a:stretch>
            <a:fillRect/>
          </a:stretch>
        </p:blipFill>
        <p:spPr>
          <a:xfrm>
            <a:off x="318139" y="981049"/>
            <a:ext cx="4067948" cy="4067948"/>
          </a:xfrm>
          <a:prstGeom prst="rect">
            <a:avLst/>
          </a:prstGeom>
        </p:spPr>
      </p:pic>
      <p:sp>
        <p:nvSpPr>
          <p:cNvPr id="15" name="Tekstballon: ovaal 14">
            <a:extLst>
              <a:ext uri="{FF2B5EF4-FFF2-40B4-BE49-F238E27FC236}">
                <a16:creationId xmlns:a16="http://schemas.microsoft.com/office/drawing/2014/main" id="{EE4C0B5D-2292-CB9C-ABD6-7685BD35B7B5}"/>
              </a:ext>
            </a:extLst>
          </p:cNvPr>
          <p:cNvSpPr/>
          <p:nvPr/>
        </p:nvSpPr>
        <p:spPr>
          <a:xfrm>
            <a:off x="4848356" y="50800"/>
            <a:ext cx="4180331" cy="2561345"/>
          </a:xfrm>
          <a:prstGeom prst="wedgeEllipseCallout">
            <a:avLst>
              <a:gd name="adj1" fmla="val -59079"/>
              <a:gd name="adj2" fmla="val 13204"/>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5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lang="nl-NL" sz="1500"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E</a:t>
            </a:r>
            <a:r>
              <a:rPr lang="nl-NL" sz="15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 wordt vaak verwacht ook wel dat wij bijvoorbeeld het Engels gewoon goed beheersen, terwijl ik denk dat ons werk gaat zo over gevoelsdingen of inderdaad over technische verwijzingsdingen. Ik vind dat echt wel… Dat gaat wel echt beyond, mijn toeristen…”  </a:t>
            </a:r>
            <a:r>
              <a:rPr lang="nl-NL" sz="15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Opvoedondersteuner</a:t>
            </a:r>
            <a:endParaRPr lang="nl-NL" sz="1500" dirty="0">
              <a:solidFill>
                <a:srgbClr val="FFFF00"/>
              </a:solidFill>
            </a:endParaRPr>
          </a:p>
        </p:txBody>
      </p:sp>
      <p:sp>
        <p:nvSpPr>
          <p:cNvPr id="2" name="Pijl: vijfhoek 1">
            <a:extLst>
              <a:ext uri="{FF2B5EF4-FFF2-40B4-BE49-F238E27FC236}">
                <a16:creationId xmlns:a16="http://schemas.microsoft.com/office/drawing/2014/main" id="{A961D3AF-DF48-A973-BAB2-0052B258EBB1}"/>
              </a:ext>
            </a:extLst>
          </p:cNvPr>
          <p:cNvSpPr/>
          <p:nvPr/>
        </p:nvSpPr>
        <p:spPr>
          <a:xfrm>
            <a:off x="323848" y="179676"/>
            <a:ext cx="4357499" cy="720093"/>
          </a:xfrm>
          <a:prstGeom prst="homePlate">
            <a:avLst/>
          </a:prstGeom>
          <a:solidFill>
            <a:srgbClr val="FF7500"/>
          </a:solidFill>
          <a:ln>
            <a:solidFill>
              <a:srgbClr val="FF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167A"/>
                </a:solidFill>
              </a:rPr>
              <a:t>Meertalige realiteit</a:t>
            </a:r>
            <a:endParaRPr lang="nl-NL" sz="2800" b="1" dirty="0">
              <a:solidFill>
                <a:srgbClr val="25167A"/>
              </a:solidFill>
            </a:endParaRPr>
          </a:p>
        </p:txBody>
      </p:sp>
      <p:sp>
        <p:nvSpPr>
          <p:cNvPr id="6" name="Tekstballon: ovaal 5">
            <a:extLst>
              <a:ext uri="{FF2B5EF4-FFF2-40B4-BE49-F238E27FC236}">
                <a16:creationId xmlns:a16="http://schemas.microsoft.com/office/drawing/2014/main" id="{D9CB0A85-A495-8B73-BB87-864A3CC9D323}"/>
              </a:ext>
            </a:extLst>
          </p:cNvPr>
          <p:cNvSpPr/>
          <p:nvPr/>
        </p:nvSpPr>
        <p:spPr>
          <a:xfrm>
            <a:off x="4589910" y="2592070"/>
            <a:ext cx="4234954" cy="2341367"/>
          </a:xfrm>
          <a:prstGeom prst="wedgeEllipseCallout">
            <a:avLst>
              <a:gd name="adj1" fmla="val -54467"/>
              <a:gd name="adj2" fmla="val -32749"/>
            </a:avLst>
          </a:prstGeom>
          <a:solidFill>
            <a:srgbClr val="FF42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5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nl-NL" sz="15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D</a:t>
            </a:r>
            <a:r>
              <a:rPr lang="nl-NL" sz="15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vind ik dus soms wel lastig. </a:t>
            </a:r>
            <a:r>
              <a:rPr lang="nl-NL" sz="15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a:t>
            </a:r>
            <a:r>
              <a:rPr lang="nl-NL" sz="15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ls het gaat om een taal als Farsi, dan snapt iedereen dat je daar een tolk voor nodig hebt, terwijl ja, als je zou zeggen dat je een tolk nodig hebt voor het Engels, dan heeft iedereen toch zoiets van, nou kan je dat dan niet zelf?”  </a:t>
            </a:r>
            <a:r>
              <a:rPr lang="nl-NL" sz="15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Opvoedondersteuner</a:t>
            </a:r>
            <a:endParaRPr lang="nl-NL" sz="1500" i="1" dirty="0">
              <a:solidFill>
                <a:schemeClr val="accent1">
                  <a:lumMod val="50000"/>
                </a:schemeClr>
              </a:solidFill>
            </a:endParaRPr>
          </a:p>
        </p:txBody>
      </p:sp>
    </p:spTree>
    <p:extLst>
      <p:ext uri="{BB962C8B-B14F-4D97-AF65-F5344CB8AC3E}">
        <p14:creationId xmlns:p14="http://schemas.microsoft.com/office/powerpoint/2010/main" val="39699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Logo Hogeschool van Amsterdam">
            <a:extLst>
              <a:ext uri="{FF2B5EF4-FFF2-40B4-BE49-F238E27FC236}">
                <a16:creationId xmlns:a16="http://schemas.microsoft.com/office/drawing/2014/main" id="{2F5B4A59-8E8E-7A47-A16C-88AF09091D08}"/>
              </a:ext>
            </a:extLst>
          </p:cNvPr>
          <p:cNvPicPr>
            <a:picLocks noGrp="1" noChangeAspect="1"/>
          </p:cNvPicPr>
          <p:nvPr>
            <p:ph type="pic" sz="quarter" idx="14"/>
          </p:nvPr>
        </p:nvPicPr>
        <p:blipFill rotWithShape="1">
          <a:blip r:embed="rId3"/>
          <a:srcRect/>
          <a:stretch/>
        </p:blipFill>
        <p:spPr>
          <a:xfrm>
            <a:off x="6271200" y="7863"/>
            <a:ext cx="2872800" cy="619200"/>
          </a:xfrm>
        </p:spPr>
      </p:pic>
      <p:sp>
        <p:nvSpPr>
          <p:cNvPr id="10" name="Pijl: vijfhoek 9">
            <a:extLst>
              <a:ext uri="{FF2B5EF4-FFF2-40B4-BE49-F238E27FC236}">
                <a16:creationId xmlns:a16="http://schemas.microsoft.com/office/drawing/2014/main" id="{24D65CD4-CF67-63B8-E098-0AF0E8C4D850}"/>
              </a:ext>
            </a:extLst>
          </p:cNvPr>
          <p:cNvSpPr/>
          <p:nvPr/>
        </p:nvSpPr>
        <p:spPr>
          <a:xfrm>
            <a:off x="388620" y="479317"/>
            <a:ext cx="4183380" cy="863900"/>
          </a:xfrm>
          <a:prstGeom prst="homePlate">
            <a:avLst/>
          </a:prstGeom>
          <a:solidFill>
            <a:srgbClr val="FF7500"/>
          </a:solidFill>
          <a:ln>
            <a:solidFill>
              <a:srgbClr val="FF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167A"/>
                </a:solidFill>
              </a:rPr>
              <a:t>Meertalige werksituaties</a:t>
            </a:r>
            <a:endParaRPr lang="nl-NL" sz="2800" b="1" dirty="0">
              <a:solidFill>
                <a:srgbClr val="25167A"/>
              </a:solidFill>
            </a:endParaRPr>
          </a:p>
        </p:txBody>
      </p:sp>
      <p:sp>
        <p:nvSpPr>
          <p:cNvPr id="14" name="Tekstvak 13">
            <a:extLst>
              <a:ext uri="{FF2B5EF4-FFF2-40B4-BE49-F238E27FC236}">
                <a16:creationId xmlns:a16="http://schemas.microsoft.com/office/drawing/2014/main" id="{69C42ADD-6EF5-8A40-2F55-E3A2650E3677}"/>
              </a:ext>
            </a:extLst>
          </p:cNvPr>
          <p:cNvSpPr txBox="1"/>
          <p:nvPr/>
        </p:nvSpPr>
        <p:spPr>
          <a:xfrm>
            <a:off x="323849" y="1524225"/>
            <a:ext cx="7810500" cy="3008772"/>
          </a:xfrm>
          <a:prstGeom prst="rect">
            <a:avLst/>
          </a:prstGeom>
          <a:solidFill>
            <a:schemeClr val="bg1"/>
          </a:solidFill>
          <a:ln w="44450">
            <a:solidFill>
              <a:srgbClr val="FF4215"/>
            </a:solidFill>
          </a:ln>
        </p:spPr>
        <p:txBody>
          <a:bodyPr wrap="square">
            <a:spAutoFit/>
          </a:bodyPr>
          <a:lstStyle/>
          <a:p>
            <a:pPr marL="0" indent="0">
              <a:lnSpc>
                <a:spcPct val="150000"/>
              </a:lnSpc>
              <a:buNone/>
            </a:pP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nl-NL"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24637E30-A301-A9EC-7A38-298B61EAB006}"/>
              </a:ext>
            </a:extLst>
          </p:cNvPr>
          <p:cNvPicPr>
            <a:picLocks noChangeAspect="1"/>
          </p:cNvPicPr>
          <p:nvPr/>
        </p:nvPicPr>
        <p:blipFill>
          <a:blip r:embed="rId4"/>
          <a:stretch>
            <a:fillRect/>
          </a:stretch>
        </p:blipFill>
        <p:spPr>
          <a:xfrm>
            <a:off x="470920" y="2152302"/>
            <a:ext cx="1930959" cy="1640987"/>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CA52E01E-E0F8-AFA4-9D05-3F0D48655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9099" y="2171655"/>
            <a:ext cx="1711014" cy="1621633"/>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701D5FDF-74C9-6774-1FCE-88CBAD67A3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0720" y="2138012"/>
            <a:ext cx="1680149" cy="1680149"/>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8B0F5824-297E-46AC-855C-C2AEAF4BA2A5}"/>
              </a:ext>
            </a:extLst>
          </p:cNvPr>
          <p:cNvPicPr>
            <a:picLocks noChangeAspect="1"/>
          </p:cNvPicPr>
          <p:nvPr/>
        </p:nvPicPr>
        <p:blipFill>
          <a:blip r:embed="rId7"/>
          <a:stretch>
            <a:fillRect/>
          </a:stretch>
        </p:blipFill>
        <p:spPr>
          <a:xfrm>
            <a:off x="6197739" y="2138012"/>
            <a:ext cx="1646679" cy="1646679"/>
          </a:xfrm>
          <a:prstGeom prst="rect">
            <a:avLst/>
          </a:prstGeom>
        </p:spPr>
      </p:pic>
    </p:spTree>
    <p:extLst>
      <p:ext uri="{BB962C8B-B14F-4D97-AF65-F5344CB8AC3E}">
        <p14:creationId xmlns:p14="http://schemas.microsoft.com/office/powerpoint/2010/main" val="362163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oettekst 7"/>
          <p:cNvSpPr>
            <a:spLocks noGrp="1"/>
          </p:cNvSpPr>
          <p:nvPr>
            <p:ph type="ftr" sz="quarter" idx="16"/>
          </p:nvPr>
        </p:nvSpPr>
        <p:spPr/>
        <p:txBody>
          <a:bodyPr/>
          <a:lstStyle/>
          <a:p>
            <a:r>
              <a:rPr lang="nl-NL" dirty="0"/>
              <a:t>Titel presentatie</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7</a:t>
            </a:fld>
            <a:endParaRPr lang="nl-NL"/>
          </a:p>
        </p:txBody>
      </p:sp>
      <p:graphicFrame>
        <p:nvGraphicFramePr>
          <p:cNvPr id="7" name="Tijdelijke aanduiding voor inhoud 6"/>
          <p:cNvGraphicFramePr>
            <a:graphicFrameLocks noGrp="1"/>
          </p:cNvGraphicFramePr>
          <p:nvPr>
            <p:ph sz="quarter" idx="15"/>
            <p:extLst>
              <p:ext uri="{D42A27DB-BD31-4B8C-83A1-F6EECF244321}">
                <p14:modId xmlns:p14="http://schemas.microsoft.com/office/powerpoint/2010/main" val="2591469405"/>
              </p:ext>
            </p:extLst>
          </p:nvPr>
        </p:nvGraphicFramePr>
        <p:xfrm>
          <a:off x="192314" y="1565117"/>
          <a:ext cx="8759372" cy="3516630"/>
        </p:xfrm>
        <a:graphic>
          <a:graphicData uri="http://schemas.openxmlformats.org/drawingml/2006/table">
            <a:tbl>
              <a:tblPr firstRow="1" bandRow="1">
                <a:tableStyleId>{5C22544A-7EE6-4342-B048-85BDC9FD1C3A}</a:tableStyleId>
              </a:tblPr>
              <a:tblGrid>
                <a:gridCol w="2632287">
                  <a:extLst>
                    <a:ext uri="{9D8B030D-6E8A-4147-A177-3AD203B41FA5}">
                      <a16:colId xmlns:a16="http://schemas.microsoft.com/office/drawing/2014/main" val="20000"/>
                    </a:ext>
                  </a:extLst>
                </a:gridCol>
                <a:gridCol w="4208949">
                  <a:extLst>
                    <a:ext uri="{9D8B030D-6E8A-4147-A177-3AD203B41FA5}">
                      <a16:colId xmlns:a16="http://schemas.microsoft.com/office/drawing/2014/main" val="20001"/>
                    </a:ext>
                  </a:extLst>
                </a:gridCol>
                <a:gridCol w="1918136">
                  <a:extLst>
                    <a:ext uri="{9D8B030D-6E8A-4147-A177-3AD203B41FA5}">
                      <a16:colId xmlns:a16="http://schemas.microsoft.com/office/drawing/2014/main" val="20002"/>
                    </a:ext>
                  </a:extLst>
                </a:gridCol>
              </a:tblGrid>
              <a:tr h="470341">
                <a:tc>
                  <a:txBody>
                    <a:bodyPr/>
                    <a:lstStyle/>
                    <a:p>
                      <a:r>
                        <a:rPr lang="en-US" sz="1400" dirty="0" err="1"/>
                        <a:t>Voorbereiden</a:t>
                      </a:r>
                      <a:r>
                        <a:rPr lang="en-US" sz="1400" dirty="0"/>
                        <a:t> op </a:t>
                      </a:r>
                      <a:r>
                        <a:rPr lang="en-US" sz="1400" dirty="0" err="1"/>
                        <a:t>omgaan</a:t>
                      </a:r>
                      <a:r>
                        <a:rPr lang="en-US" sz="1400" dirty="0"/>
                        <a:t> met (</a:t>
                      </a:r>
                      <a:r>
                        <a:rPr lang="en-US" sz="1400" dirty="0" err="1"/>
                        <a:t>o.a.</a:t>
                      </a:r>
                      <a:r>
                        <a:rPr lang="en-US" sz="1400" dirty="0"/>
                        <a:t>)</a:t>
                      </a:r>
                      <a:endParaRPr lang="nl-NL" sz="1400" dirty="0"/>
                    </a:p>
                  </a:txBody>
                  <a:tcPr marL="68580" marR="68580" marT="34290" marB="34290"/>
                </a:tc>
                <a:tc>
                  <a:txBody>
                    <a:bodyPr/>
                    <a:lstStyle/>
                    <a:p>
                      <a:r>
                        <a:rPr lang="en-US" sz="1400" dirty="0" err="1"/>
                        <a:t>Leren</a:t>
                      </a:r>
                      <a:r>
                        <a:rPr lang="en-US" sz="1400" dirty="0"/>
                        <a:t> om (</a:t>
                      </a:r>
                      <a:r>
                        <a:rPr lang="en-US" sz="1400" dirty="0" err="1"/>
                        <a:t>o.a.</a:t>
                      </a:r>
                      <a:r>
                        <a:rPr lang="en-US" sz="1400" dirty="0"/>
                        <a:t>)</a:t>
                      </a:r>
                      <a:endParaRPr lang="nl-NL" sz="1400" dirty="0"/>
                    </a:p>
                  </a:txBody>
                  <a:tcPr marL="68580" marR="68580" marT="34290" marB="34290"/>
                </a:tc>
                <a:tc>
                  <a:txBody>
                    <a:bodyPr/>
                    <a:lstStyle/>
                    <a:p>
                      <a:r>
                        <a:rPr lang="en-US" sz="1400" dirty="0"/>
                        <a:t>Met </a:t>
                      </a:r>
                      <a:r>
                        <a:rPr lang="en-US" sz="1400" dirty="0" err="1"/>
                        <a:t>behulp</a:t>
                      </a:r>
                      <a:r>
                        <a:rPr lang="en-US" sz="1400" dirty="0"/>
                        <a:t> van (</a:t>
                      </a:r>
                      <a:r>
                        <a:rPr lang="en-US" sz="1400" dirty="0" err="1"/>
                        <a:t>o.a.</a:t>
                      </a:r>
                      <a:r>
                        <a:rPr lang="en-US" sz="1400" dirty="0"/>
                        <a:t>)</a:t>
                      </a:r>
                      <a:endParaRPr lang="nl-NL" sz="1400" dirty="0"/>
                    </a:p>
                  </a:txBody>
                  <a:tcPr marL="68580" marR="68580" marT="34290" marB="34290"/>
                </a:tc>
                <a:extLst>
                  <a:ext uri="{0D108BD9-81ED-4DB2-BD59-A6C34878D82A}">
                    <a16:rowId xmlns:a16="http://schemas.microsoft.com/office/drawing/2014/main" val="10000"/>
                  </a:ext>
                </a:extLst>
              </a:tr>
              <a:tr h="2869078">
                <a:tc>
                  <a:txBody>
                    <a:bodyPr/>
                    <a:lstStyle/>
                    <a:p>
                      <a:pPr marL="342900" lvl="0" indent="-342900">
                        <a:lnSpc>
                          <a:spcPct val="107000"/>
                        </a:lnSpc>
                        <a:buFont typeface="Symbol" panose="05050102010706020507" pitchFamily="18" charset="2"/>
                        <a:buChar char=""/>
                      </a:pPr>
                      <a:r>
                        <a:rPr lang="nl-NL" sz="1400" b="0" dirty="0">
                          <a:solidFill>
                            <a:srgbClr val="25167A"/>
                          </a:solidFill>
                          <a:effectLst/>
                        </a:rPr>
                        <a:t>Communicatieproblemen</a:t>
                      </a:r>
                    </a:p>
                    <a:p>
                      <a:pPr marL="342900" lvl="0" indent="-342900">
                        <a:lnSpc>
                          <a:spcPct val="107000"/>
                        </a:lnSpc>
                        <a:buFont typeface="Symbol" panose="05050102010706020507" pitchFamily="18" charset="2"/>
                        <a:buChar char=""/>
                      </a:pPr>
                      <a:r>
                        <a:rPr lang="nl-NL" sz="1400" b="0" dirty="0">
                          <a:solidFill>
                            <a:srgbClr val="25167A"/>
                          </a:solidFill>
                          <a:effectLst/>
                        </a:rPr>
                        <a:t>Culturele verschillen/barrières</a:t>
                      </a:r>
                    </a:p>
                    <a:p>
                      <a:pPr marL="342900" lvl="0" indent="-342900">
                        <a:lnSpc>
                          <a:spcPct val="107000"/>
                        </a:lnSpc>
                        <a:buFont typeface="Symbol" panose="05050102010706020507" pitchFamily="18" charset="2"/>
                        <a:buChar char=""/>
                      </a:pPr>
                      <a:r>
                        <a:rPr lang="nl-NL" sz="1400" b="0" dirty="0">
                          <a:solidFill>
                            <a:srgbClr val="25167A"/>
                          </a:solidFill>
                          <a:effectLst/>
                        </a:rPr>
                        <a:t>Negatieve houdingen/visies t.a.v. taaldiversiteit</a:t>
                      </a:r>
                    </a:p>
                    <a:p>
                      <a:pPr marL="342900" lvl="0" indent="-342900">
                        <a:lnSpc>
                          <a:spcPct val="107000"/>
                        </a:lnSpc>
                        <a:buFont typeface="Symbol" panose="05050102010706020507" pitchFamily="18" charset="2"/>
                        <a:buChar char=""/>
                      </a:pPr>
                      <a:r>
                        <a:rPr lang="nl-NL" sz="1400" b="0" dirty="0">
                          <a:solidFill>
                            <a:srgbClr val="25167A"/>
                          </a:solidFill>
                          <a:effectLst/>
                        </a:rPr>
                        <a:t>Taalschaamte</a:t>
                      </a:r>
                    </a:p>
                    <a:p>
                      <a:pPr marL="342900" lvl="0" indent="-342900">
                        <a:lnSpc>
                          <a:spcPct val="107000"/>
                        </a:lnSpc>
                        <a:buFont typeface="Symbol" panose="05050102010706020507" pitchFamily="18" charset="2"/>
                        <a:buChar char=""/>
                      </a:pPr>
                      <a:r>
                        <a:rPr lang="nl-NL" sz="1400" b="0" dirty="0">
                          <a:solidFill>
                            <a:srgbClr val="25167A"/>
                          </a:solidFill>
                          <a:effectLst/>
                        </a:rPr>
                        <a:t>Dynamiek in multiculturele en/of meertalige gezinnen</a:t>
                      </a:r>
                    </a:p>
                    <a:p>
                      <a:endParaRPr lang="nl-NL" sz="1400" dirty="0">
                        <a:solidFill>
                          <a:srgbClr val="25167A"/>
                        </a:solidFill>
                      </a:endParaRPr>
                    </a:p>
                  </a:txBody>
                  <a:tcPr marL="68580" marR="68580" marT="34290" marB="34290"/>
                </a:tc>
                <a:tc>
                  <a:txBody>
                    <a:bodyPr/>
                    <a:lstStyle/>
                    <a:p>
                      <a:pPr marL="342900" lvl="0" indent="-342900">
                        <a:lnSpc>
                          <a:spcPct val="107000"/>
                        </a:lnSpc>
                        <a:buFont typeface="Symbol" panose="05050102010706020507" pitchFamily="18" charset="2"/>
                        <a:buChar char=""/>
                      </a:pPr>
                      <a:r>
                        <a:rPr lang="nl-NL" sz="1400" dirty="0">
                          <a:solidFill>
                            <a:srgbClr val="25167A"/>
                          </a:solidFill>
                          <a:effectLst/>
                        </a:rPr>
                        <a:t>Eigen meertalige repertoires doelgericht in te zetten (</a:t>
                      </a:r>
                      <a:r>
                        <a:rPr lang="nl-NL" sz="1400" i="1" dirty="0">
                          <a:solidFill>
                            <a:srgbClr val="25167A"/>
                          </a:solidFill>
                          <a:effectLst/>
                        </a:rPr>
                        <a:t>translanguaging</a:t>
                      </a:r>
                      <a:r>
                        <a:rPr lang="nl-NL" sz="1400" dirty="0">
                          <a:solidFill>
                            <a:srgbClr val="25167A"/>
                          </a:solidFill>
                          <a:effectLst/>
                        </a:rPr>
                        <a:t>)</a:t>
                      </a:r>
                    </a:p>
                    <a:p>
                      <a:pPr marL="342900" lvl="0" indent="-342900">
                        <a:lnSpc>
                          <a:spcPct val="107000"/>
                        </a:lnSpc>
                        <a:buFont typeface="Symbol" panose="05050102010706020507" pitchFamily="18" charset="2"/>
                        <a:buChar char=""/>
                      </a:pPr>
                      <a:r>
                        <a:rPr lang="nl-NL" sz="1400" dirty="0">
                          <a:solidFill>
                            <a:srgbClr val="25167A"/>
                          </a:solidFill>
                          <a:effectLst/>
                        </a:rPr>
                        <a:t>Taalgebruik en communicatiestrategieën aan te passen aan de context </a:t>
                      </a:r>
                    </a:p>
                    <a:p>
                      <a:pPr marL="342900" lvl="0" indent="-342900">
                        <a:lnSpc>
                          <a:spcPct val="107000"/>
                        </a:lnSpc>
                        <a:buFont typeface="Symbol" panose="05050102010706020507" pitchFamily="18" charset="2"/>
                        <a:buChar char=""/>
                      </a:pPr>
                      <a:r>
                        <a:rPr lang="nl-NL" sz="1400" dirty="0">
                          <a:solidFill>
                            <a:srgbClr val="25167A"/>
                          </a:solidFill>
                          <a:effectLst/>
                        </a:rPr>
                        <a:t>Engels als </a:t>
                      </a:r>
                      <a:r>
                        <a:rPr lang="nl-NL" sz="1400" i="1" dirty="0">
                          <a:solidFill>
                            <a:srgbClr val="25167A"/>
                          </a:solidFill>
                          <a:effectLst/>
                        </a:rPr>
                        <a:t>lingua franca </a:t>
                      </a:r>
                      <a:r>
                        <a:rPr lang="nl-NL" sz="1400" dirty="0">
                          <a:solidFill>
                            <a:srgbClr val="25167A"/>
                          </a:solidFill>
                          <a:effectLst/>
                        </a:rPr>
                        <a:t>in te zetten</a:t>
                      </a:r>
                    </a:p>
                    <a:p>
                      <a:pPr marL="342900" lvl="0" indent="-342900">
                        <a:lnSpc>
                          <a:spcPct val="107000"/>
                        </a:lnSpc>
                        <a:buFont typeface="Symbol" panose="05050102010706020507" pitchFamily="18" charset="2"/>
                        <a:buChar char=""/>
                      </a:pPr>
                      <a:r>
                        <a:rPr lang="nl-NL" sz="1400" dirty="0">
                          <a:solidFill>
                            <a:srgbClr val="25167A"/>
                          </a:solidFill>
                          <a:effectLst/>
                        </a:rPr>
                        <a:t>Tolken effectief in te zetten</a:t>
                      </a:r>
                    </a:p>
                    <a:p>
                      <a:pPr marL="342900" lvl="0" indent="-342900">
                        <a:lnSpc>
                          <a:spcPct val="107000"/>
                        </a:lnSpc>
                        <a:buFont typeface="Symbol" panose="05050102010706020507" pitchFamily="18" charset="2"/>
                        <a:buChar char=""/>
                      </a:pPr>
                      <a:r>
                        <a:rPr lang="nl-NL" sz="1400" dirty="0">
                          <a:solidFill>
                            <a:srgbClr val="25167A"/>
                          </a:solidFill>
                          <a:effectLst/>
                        </a:rPr>
                        <a:t>Doelgroepen zelf (ouders, jongeren) en ‘sleutelfiguren’ te betrekken als ‘</a:t>
                      </a:r>
                      <a:r>
                        <a:rPr lang="nl-NL" sz="1400" i="1" dirty="0" err="1">
                          <a:solidFill>
                            <a:srgbClr val="25167A"/>
                          </a:solidFill>
                          <a:effectLst/>
                        </a:rPr>
                        <a:t>knowledge</a:t>
                      </a:r>
                      <a:r>
                        <a:rPr lang="nl-NL" sz="1400" i="1" dirty="0">
                          <a:solidFill>
                            <a:srgbClr val="25167A"/>
                          </a:solidFill>
                          <a:effectLst/>
                        </a:rPr>
                        <a:t> brokers</a:t>
                      </a:r>
                      <a:r>
                        <a:rPr lang="nl-NL" sz="1400" dirty="0">
                          <a:solidFill>
                            <a:srgbClr val="25167A"/>
                          </a:solidFill>
                          <a:effectLst/>
                        </a:rPr>
                        <a:t>’</a:t>
                      </a:r>
                    </a:p>
                    <a:p>
                      <a:pPr marL="342900" lvl="0" indent="-342900">
                        <a:lnSpc>
                          <a:spcPct val="107000"/>
                        </a:lnSpc>
                        <a:buFont typeface="Symbol" panose="05050102010706020507" pitchFamily="18" charset="2"/>
                        <a:buChar char=""/>
                      </a:pPr>
                      <a:r>
                        <a:rPr lang="nl-NL" sz="1400" dirty="0">
                          <a:solidFill>
                            <a:srgbClr val="25167A"/>
                          </a:solidFill>
                          <a:effectLst/>
                        </a:rPr>
                        <a:t>Technische hulpmiddelen te gebruiken (bijv. Google Translate)</a:t>
                      </a:r>
                    </a:p>
                    <a:p>
                      <a:pPr marL="342900" lvl="0" indent="-342900">
                        <a:lnSpc>
                          <a:spcPct val="107000"/>
                        </a:lnSpc>
                        <a:buFont typeface="Symbol" panose="05050102010706020507" pitchFamily="18" charset="2"/>
                        <a:buChar char=""/>
                      </a:pPr>
                      <a:r>
                        <a:rPr lang="nl-NL" sz="1400" dirty="0">
                          <a:solidFill>
                            <a:srgbClr val="25167A"/>
                          </a:solidFill>
                          <a:effectLst/>
                        </a:rPr>
                        <a:t>Audiovisuele ondersteuning te gebruiken </a:t>
                      </a:r>
                      <a:endParaRPr lang="nl-NL" sz="1400" dirty="0">
                        <a:solidFill>
                          <a:srgbClr val="25167A"/>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sz="1400" dirty="0">
                        <a:solidFill>
                          <a:srgbClr val="25167A"/>
                        </a:solidFill>
                      </a:endParaRPr>
                    </a:p>
                  </a:txBody>
                  <a:tcPr marL="68580" marR="68580" marT="34290" marB="34290"/>
                </a:tc>
                <a:tc>
                  <a:txBody>
                    <a:bodyPr/>
                    <a:lstStyle/>
                    <a:p>
                      <a:pPr marL="342900" lvl="0" indent="-342900">
                        <a:lnSpc>
                          <a:spcPct val="107000"/>
                        </a:lnSpc>
                        <a:buFont typeface="Symbol" panose="05050102010706020507" pitchFamily="18" charset="2"/>
                        <a:buChar char=""/>
                      </a:pPr>
                      <a:r>
                        <a:rPr lang="nl-NL" sz="1400" dirty="0">
                          <a:solidFill>
                            <a:srgbClr val="25167A"/>
                          </a:solidFill>
                          <a:effectLst/>
                        </a:rPr>
                        <a:t>Kennisbasis (o.a. over meertalige taalontwikkeling) </a:t>
                      </a:r>
                    </a:p>
                    <a:p>
                      <a:pPr marL="342900" lvl="0" indent="-342900">
                        <a:lnSpc>
                          <a:spcPct val="107000"/>
                        </a:lnSpc>
                        <a:buFont typeface="Symbol" panose="05050102010706020507" pitchFamily="18" charset="2"/>
                        <a:buChar char=""/>
                      </a:pPr>
                      <a:r>
                        <a:rPr lang="nl-NL" sz="1400" dirty="0">
                          <a:solidFill>
                            <a:srgbClr val="25167A"/>
                          </a:solidFill>
                          <a:effectLst/>
                        </a:rPr>
                        <a:t>Ervaringsleren</a:t>
                      </a:r>
                    </a:p>
                    <a:p>
                      <a:pPr marL="342900" lvl="0" indent="-342900">
                        <a:lnSpc>
                          <a:spcPct val="107000"/>
                        </a:lnSpc>
                        <a:buFont typeface="Symbol" panose="05050102010706020507" pitchFamily="18" charset="2"/>
                        <a:buChar char=""/>
                      </a:pPr>
                      <a:r>
                        <a:rPr lang="nl-NL" sz="1400" dirty="0">
                          <a:solidFill>
                            <a:srgbClr val="25167A"/>
                          </a:solidFill>
                          <a:effectLst/>
                        </a:rPr>
                        <a:t>Rollenspellen</a:t>
                      </a:r>
                    </a:p>
                    <a:p>
                      <a:pPr marL="342900" lvl="0" indent="-342900">
                        <a:lnSpc>
                          <a:spcPct val="107000"/>
                        </a:lnSpc>
                        <a:spcAft>
                          <a:spcPts val="800"/>
                        </a:spcAft>
                        <a:buFont typeface="Symbol" panose="05050102010706020507" pitchFamily="18" charset="2"/>
                        <a:buChar char=""/>
                      </a:pPr>
                      <a:r>
                        <a:rPr lang="nl-NL" sz="1400" dirty="0">
                          <a:solidFill>
                            <a:srgbClr val="25167A"/>
                          </a:solidFill>
                          <a:effectLst/>
                        </a:rPr>
                        <a:t>Verhalen met impact</a:t>
                      </a:r>
                    </a:p>
                    <a:p>
                      <a:pPr marL="342900" lvl="0" indent="-342900">
                        <a:lnSpc>
                          <a:spcPct val="107000"/>
                        </a:lnSpc>
                        <a:spcAft>
                          <a:spcPts val="800"/>
                        </a:spcAft>
                        <a:buFont typeface="Symbol" panose="05050102010706020507" pitchFamily="18" charset="2"/>
                        <a:buChar char=""/>
                      </a:pPr>
                      <a:r>
                        <a:rPr lang="nl-NL" sz="1400" dirty="0">
                          <a:solidFill>
                            <a:srgbClr val="25167A"/>
                          </a:solidFill>
                          <a:effectLst/>
                          <a:latin typeface="Calibri" panose="020F0502020204030204" pitchFamily="34" charset="0"/>
                          <a:ea typeface="Calibri" panose="020F0502020204030204" pitchFamily="34" charset="0"/>
                          <a:cs typeface="Times New Roman" panose="02020603050405020304" pitchFamily="18" charset="0"/>
                        </a:rPr>
                        <a:t>Training gesprekstechnieken </a:t>
                      </a:r>
                    </a:p>
                    <a:p>
                      <a:endParaRPr lang="nl-NL" sz="1400" dirty="0">
                        <a:solidFill>
                          <a:srgbClr val="25167A"/>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3" name="Titel 2"/>
          <p:cNvSpPr>
            <a:spLocks noGrp="1"/>
          </p:cNvSpPr>
          <p:nvPr>
            <p:ph type="title"/>
          </p:nvPr>
        </p:nvSpPr>
        <p:spPr>
          <a:xfrm>
            <a:off x="323849" y="878967"/>
            <a:ext cx="8496300" cy="1108357"/>
          </a:xfrm>
        </p:spPr>
        <p:txBody>
          <a:bodyPr>
            <a:normAutofit fontScale="90000"/>
          </a:bodyPr>
          <a:lstStyle/>
          <a:p>
            <a:pPr marL="457200" indent="-287338"/>
            <a:r>
              <a:rPr lang="nl-NL" sz="1600" b="1" dirty="0">
                <a:solidFill>
                  <a:srgbClr val="25167A"/>
                </a:solidFill>
              </a:rPr>
              <a:t>Ontwerpaanwijzingen </a:t>
            </a:r>
            <a:r>
              <a:rPr lang="nl-NL" sz="1600" dirty="0">
                <a:solidFill>
                  <a:srgbClr val="25167A"/>
                </a:solidFill>
              </a:rPr>
              <a:t>voor curricula van HvA-opleidingen </a:t>
            </a:r>
            <a:r>
              <a:rPr lang="nl-NL" sz="1600" b="1" dirty="0">
                <a:solidFill>
                  <a:srgbClr val="25167A"/>
                </a:solidFill>
              </a:rPr>
              <a:t>Social Work, Toegepaste Psychologie </a:t>
            </a:r>
            <a:r>
              <a:rPr lang="nl-NL" sz="1600" dirty="0">
                <a:solidFill>
                  <a:srgbClr val="25167A"/>
                </a:solidFill>
              </a:rPr>
              <a:t>en</a:t>
            </a:r>
            <a:r>
              <a:rPr lang="nl-NL" sz="1600" b="1" dirty="0">
                <a:solidFill>
                  <a:srgbClr val="25167A"/>
                </a:solidFill>
              </a:rPr>
              <a:t> Pedagogiek</a:t>
            </a:r>
            <a:r>
              <a:rPr lang="nl-NL" sz="1600" dirty="0">
                <a:solidFill>
                  <a:srgbClr val="25167A"/>
                </a:solidFill>
              </a:rPr>
              <a:t>, zoals benoemd in focusgroepgesprekken met professionals uit </a:t>
            </a:r>
            <a:r>
              <a:rPr lang="nl-NL" sz="1600" b="1" dirty="0">
                <a:solidFill>
                  <a:srgbClr val="25167A"/>
                </a:solidFill>
              </a:rPr>
              <a:t>jongerenwerk</a:t>
            </a:r>
            <a:r>
              <a:rPr lang="nl-NL" sz="1600" dirty="0">
                <a:solidFill>
                  <a:srgbClr val="25167A"/>
                </a:solidFill>
              </a:rPr>
              <a:t>, </a:t>
            </a:r>
            <a:r>
              <a:rPr lang="nl-NL" sz="1600" b="1" dirty="0">
                <a:solidFill>
                  <a:srgbClr val="25167A"/>
                </a:solidFill>
              </a:rPr>
              <a:t>opvoedondersteuning</a:t>
            </a:r>
            <a:r>
              <a:rPr lang="nl-NL" sz="1600" dirty="0">
                <a:solidFill>
                  <a:srgbClr val="25167A"/>
                </a:solidFill>
              </a:rPr>
              <a:t> en </a:t>
            </a:r>
            <a:r>
              <a:rPr lang="nl-NL" sz="1600" b="1" dirty="0">
                <a:solidFill>
                  <a:srgbClr val="25167A"/>
                </a:solidFill>
              </a:rPr>
              <a:t>kinderopvang</a:t>
            </a:r>
            <a:r>
              <a:rPr lang="nl-NL" sz="1600" dirty="0">
                <a:solidFill>
                  <a:srgbClr val="25167A"/>
                </a:solidFill>
              </a:rPr>
              <a:t> (N = 11) </a:t>
            </a:r>
            <a:br>
              <a:rPr lang="nl-NL" sz="3600" dirty="0">
                <a:solidFill>
                  <a:srgbClr val="25167A"/>
                </a:solidFill>
              </a:rPr>
            </a:br>
            <a:br>
              <a:rPr lang="nl-NL" sz="3600" dirty="0">
                <a:solidFill>
                  <a:srgbClr val="25167A"/>
                </a:solidFill>
              </a:rPr>
            </a:br>
            <a:endParaRPr lang="nl-NL" dirty="0"/>
          </a:p>
        </p:txBody>
      </p:sp>
      <p:pic>
        <p:nvPicPr>
          <p:cNvPr id="5" name="Tijdelijke aanduiding voor afbeelding 4" descr="Logo Hogeschool van Amsterdam">
            <a:extLst>
              <a:ext uri="{FF2B5EF4-FFF2-40B4-BE49-F238E27FC236}">
                <a16:creationId xmlns:a16="http://schemas.microsoft.com/office/drawing/2014/main" id="{85F94ADA-2FA0-5E4A-9FD8-D5C30BBA3744}"/>
              </a:ext>
            </a:extLst>
          </p:cNvPr>
          <p:cNvPicPr>
            <a:picLocks noGrp="1" noChangeAspect="1"/>
          </p:cNvPicPr>
          <p:nvPr>
            <p:ph type="pic" sz="quarter" idx="14"/>
          </p:nvPr>
        </p:nvPicPr>
        <p:blipFill>
          <a:blip r:embed="rId2"/>
          <a:srcRect/>
          <a:stretch>
            <a:fillRect/>
          </a:stretch>
        </p:blipFill>
        <p:spPr>
          <a:xfrm>
            <a:off x="6271200" y="-50800"/>
            <a:ext cx="2872800" cy="619200"/>
          </a:xfrm>
        </p:spPr>
      </p:pic>
      <p:sp>
        <p:nvSpPr>
          <p:cNvPr id="2" name="Pijl: vijfhoek 1">
            <a:extLst>
              <a:ext uri="{FF2B5EF4-FFF2-40B4-BE49-F238E27FC236}">
                <a16:creationId xmlns:a16="http://schemas.microsoft.com/office/drawing/2014/main" id="{FBA58D07-E2F1-A5D2-7983-1A806838FA29}"/>
              </a:ext>
            </a:extLst>
          </p:cNvPr>
          <p:cNvSpPr/>
          <p:nvPr/>
        </p:nvSpPr>
        <p:spPr>
          <a:xfrm>
            <a:off x="323849" y="290542"/>
            <a:ext cx="5520691" cy="468310"/>
          </a:xfrm>
          <a:prstGeom prst="homePlate">
            <a:avLst/>
          </a:prstGeom>
          <a:solidFill>
            <a:srgbClr val="FF7500"/>
          </a:solidFill>
          <a:ln>
            <a:solidFill>
              <a:srgbClr val="FF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167A"/>
                </a:solidFill>
              </a:rPr>
              <a:t>Input voor curriculumontwikkeling</a:t>
            </a:r>
            <a:endParaRPr lang="nl-NL" sz="2800" b="1" dirty="0">
              <a:solidFill>
                <a:srgbClr val="25167A"/>
              </a:solidFill>
            </a:endParaRPr>
          </a:p>
        </p:txBody>
      </p:sp>
    </p:spTree>
    <p:extLst>
      <p:ext uri="{BB962C8B-B14F-4D97-AF65-F5344CB8AC3E}">
        <p14:creationId xmlns:p14="http://schemas.microsoft.com/office/powerpoint/2010/main" val="405164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FED9A01-CFF8-90B5-F50F-68894043F972}"/>
              </a:ext>
            </a:extLst>
          </p:cNvPr>
          <p:cNvPicPr>
            <a:picLocks noChangeAspect="1"/>
          </p:cNvPicPr>
          <p:nvPr/>
        </p:nvPicPr>
        <p:blipFill>
          <a:blip r:embed="rId3"/>
          <a:stretch>
            <a:fillRect/>
          </a:stretch>
        </p:blipFill>
        <p:spPr>
          <a:xfrm>
            <a:off x="719682" y="94842"/>
            <a:ext cx="7704635" cy="5027187"/>
          </a:xfrm>
          <a:prstGeom prst="rect">
            <a:avLst/>
          </a:prstGeom>
        </p:spPr>
      </p:pic>
    </p:spTree>
    <p:extLst>
      <p:ext uri="{BB962C8B-B14F-4D97-AF65-F5344CB8AC3E}">
        <p14:creationId xmlns:p14="http://schemas.microsoft.com/office/powerpoint/2010/main" val="305141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5"/>
          </p:nvPr>
        </p:nvSpPr>
        <p:spPr>
          <a:xfrm>
            <a:off x="323850" y="1702843"/>
            <a:ext cx="7978775" cy="2413000"/>
          </a:xfrm>
        </p:spPr>
        <p:txBody>
          <a:bodyPr/>
          <a:lstStyle/>
          <a:p>
            <a:pPr marL="0" indent="0">
              <a:buNone/>
            </a:pPr>
            <a:r>
              <a:rPr lang="nl-NL" sz="2000" i="1" dirty="0">
                <a:effectLst/>
                <a:latin typeface="Calibri" panose="020F0502020204030204" pitchFamily="34" charset="0"/>
                <a:ea typeface="Calibri" panose="020F0502020204030204" pitchFamily="34" charset="0"/>
                <a:cs typeface="Calibri" panose="020F0502020204030204" pitchFamily="34" charset="0"/>
              </a:rPr>
              <a:t>Projecteer jezelf naar de toekomst, </a:t>
            </a:r>
            <a:r>
              <a:rPr lang="nl-NL" sz="2000" i="1" dirty="0">
                <a:latin typeface="Calibri" panose="020F0502020204030204" pitchFamily="34" charset="0"/>
                <a:ea typeface="Calibri" panose="020F0502020204030204" pitchFamily="34" charset="0"/>
                <a:cs typeface="Calibri" panose="020F0502020204030204" pitchFamily="34" charset="0"/>
              </a:rPr>
              <a:t>het</a:t>
            </a:r>
            <a:r>
              <a:rPr lang="nl-NL" sz="2000" i="1" dirty="0">
                <a:effectLst/>
                <a:latin typeface="Calibri" panose="020F0502020204030204" pitchFamily="34" charset="0"/>
                <a:ea typeface="Calibri" panose="020F0502020204030204" pitchFamily="34" charset="0"/>
                <a:cs typeface="Calibri" panose="020F0502020204030204" pitchFamily="34" charset="0"/>
              </a:rPr>
              <a:t> jaar 2043. </a:t>
            </a:r>
          </a:p>
          <a:p>
            <a:pPr marL="0" indent="0">
              <a:buNone/>
            </a:pPr>
            <a:r>
              <a:rPr lang="nl-NL" sz="2000" i="1" dirty="0">
                <a:effectLst/>
                <a:latin typeface="Calibri" panose="020F0502020204030204" pitchFamily="34" charset="0"/>
                <a:ea typeface="Calibri" panose="020F0502020204030204" pitchFamily="34" charset="0"/>
                <a:cs typeface="Calibri" panose="020F0502020204030204" pitchFamily="34" charset="0"/>
              </a:rPr>
              <a:t>Kijk naar kansrijk omgaan met taaldiversiteit als ware 2043 nu de werkelijkheid en beschrijf hoe de nieuwe generatie van opvoedondersteuners omgaat met de meertalige kansen en uitdagingen. Wat zijn de belangrijkste verschillen nu t</a:t>
            </a:r>
            <a:r>
              <a:rPr lang="nl-NL" sz="2000" i="1" dirty="0">
                <a:latin typeface="Calibri" panose="020F0502020204030204" pitchFamily="34" charset="0"/>
                <a:ea typeface="Calibri" panose="020F0502020204030204" pitchFamily="34" charset="0"/>
                <a:cs typeface="Calibri" panose="020F0502020204030204" pitchFamily="34" charset="0"/>
              </a:rPr>
              <a:t>en opzichte </a:t>
            </a:r>
            <a:r>
              <a:rPr lang="nl-NL" sz="2000" i="1" dirty="0">
                <a:effectLst/>
                <a:latin typeface="Calibri" panose="020F0502020204030204" pitchFamily="34" charset="0"/>
                <a:ea typeface="Calibri" panose="020F0502020204030204" pitchFamily="34" charset="0"/>
                <a:cs typeface="Calibri" panose="020F0502020204030204" pitchFamily="34" charset="0"/>
              </a:rPr>
              <a:t>van 20 jaar geleden?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7" name="Tijdelijke aanduiding voor afbeelding 6" descr="Logo Hogeschool van Amsterdam">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a:fillRect/>
          </a:stretch>
        </p:blipFill>
        <p:spPr>
          <a:xfrm>
            <a:off x="6271200" y="-43543"/>
            <a:ext cx="2872800" cy="619200"/>
          </a:xfrm>
        </p:spPr>
      </p:pic>
      <p:sp>
        <p:nvSpPr>
          <p:cNvPr id="2" name="Pijl: vijfhoek 1">
            <a:extLst>
              <a:ext uri="{FF2B5EF4-FFF2-40B4-BE49-F238E27FC236}">
                <a16:creationId xmlns:a16="http://schemas.microsoft.com/office/drawing/2014/main" id="{942DADE9-64EB-5D31-0093-E74A7818D519}"/>
              </a:ext>
            </a:extLst>
          </p:cNvPr>
          <p:cNvSpPr/>
          <p:nvPr/>
        </p:nvSpPr>
        <p:spPr>
          <a:xfrm>
            <a:off x="323849" y="249902"/>
            <a:ext cx="5520691" cy="847378"/>
          </a:xfrm>
          <a:prstGeom prst="homePlate">
            <a:avLst/>
          </a:prstGeom>
          <a:solidFill>
            <a:srgbClr val="FF7500"/>
          </a:solidFill>
          <a:ln>
            <a:solidFill>
              <a:srgbClr val="FF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167A"/>
                </a:solidFill>
              </a:rPr>
              <a:t>Tijdmachinevraag</a:t>
            </a:r>
            <a:endParaRPr lang="nl-NL" sz="2800" b="1" dirty="0">
              <a:solidFill>
                <a:srgbClr val="25167A"/>
              </a:solidFill>
            </a:endParaRPr>
          </a:p>
        </p:txBody>
      </p:sp>
    </p:spTree>
  </p:cSld>
  <p:clrMapOvr>
    <a:masterClrMapping/>
  </p:clrMapOvr>
</p:sld>
</file>

<file path=ppt/theme/theme1.xml><?xml version="1.0" encoding="utf-8"?>
<a:theme xmlns:a="http://schemas.openxmlformats.org/drawingml/2006/main" name="SJABLOON Corporate Algemeen ppt - nieuwe huisstijl - titel + volg">
  <a:themeElements>
    <a:clrScheme name="HvA">
      <a:dk1>
        <a:srgbClr val="000000"/>
      </a:dk1>
      <a:lt1>
        <a:srgbClr val="FFFFFF"/>
      </a:lt1>
      <a:dk2>
        <a:srgbClr val="241679"/>
      </a:dk2>
      <a:lt2>
        <a:srgbClr val="F5F5F5"/>
      </a:lt2>
      <a:accent1>
        <a:srgbClr val="241679"/>
      </a:accent1>
      <a:accent2>
        <a:srgbClr val="DAD6E7"/>
      </a:accent2>
      <a:accent3>
        <a:srgbClr val="E6E3EE"/>
      </a:accent3>
      <a:accent4>
        <a:srgbClr val="898989"/>
      </a:accent4>
      <a:accent5>
        <a:srgbClr val="CCCCCC"/>
      </a:accent5>
      <a:accent6>
        <a:srgbClr val="EBEBEB"/>
      </a:accent6>
      <a:hlink>
        <a:srgbClr val="000000"/>
      </a:hlink>
      <a:folHlink>
        <a:srgbClr val="000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10720-hva-template-presentatie-nl-v2.1-toegankelijk (2).pptx" id="{9C220362-51F1-4D30-9062-F01280F13A0D}" vid="{395FDB19-912A-418B-B5C4-BDE5C1F99AAE}"/>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5BC44D95C4544B9E4F773C51ED72F" ma:contentTypeVersion="4" ma:contentTypeDescription="Een nieuw document maken." ma:contentTypeScope="" ma:versionID="5b2f4e4fc67832e79beedc8a25379bc7">
  <xsd:schema xmlns:xsd="http://www.w3.org/2001/XMLSchema" xmlns:xs="http://www.w3.org/2001/XMLSchema" xmlns:p="http://schemas.microsoft.com/office/2006/metadata/properties" xmlns:ns2="ad51cf99-b56d-4ba3-8cf1-bfb1531006f4" xmlns:ns3="a9df4e98-ec1d-427c-847f-36c3162ddd4f" targetNamespace="http://schemas.microsoft.com/office/2006/metadata/properties" ma:root="true" ma:fieldsID="e367e6c66630abc15028ade91e1a1c5d" ns2:_="" ns3:_="">
    <xsd:import namespace="ad51cf99-b56d-4ba3-8cf1-bfb1531006f4"/>
    <xsd:import namespace="a9df4e98-ec1d-427c-847f-36c3162ddd4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51cf99-b56d-4ba3-8cf1-bfb153100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df4e98-ec1d-427c-847f-36c3162ddd4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A089DD-5B77-4DD4-B398-545B037BE2E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527F9B9-E35A-4E65-82EA-B48B1C5B8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51cf99-b56d-4ba3-8cf1-bfb1531006f4"/>
    <ds:schemaRef ds:uri="a9df4e98-ec1d-427c-847f-36c3162dd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9A329-36CA-4158-AA2D-B2F2A5F9EF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1686</TotalTime>
  <Words>821</Words>
  <Application>Microsoft Office PowerPoint</Application>
  <PresentationFormat>Diavoorstelling (16:9)</PresentationFormat>
  <Paragraphs>74</Paragraphs>
  <Slides>10</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Segoe UI</vt:lpstr>
      <vt:lpstr>Symbol</vt:lpstr>
      <vt:lpstr>SJABLOON Corporate Algemeen ppt - nieuwe huisstijl - titel + volg</vt:lpstr>
      <vt:lpstr>Kansrijk omgaan met taaldiversiteit in de jeugdsector</vt:lpstr>
      <vt:lpstr>PowerPoint-presentatie</vt:lpstr>
      <vt:lpstr>PowerPoint-presentatie</vt:lpstr>
      <vt:lpstr>PowerPoint-presentatie</vt:lpstr>
      <vt:lpstr>PowerPoint-presentatie</vt:lpstr>
      <vt:lpstr>PowerPoint-presentatie</vt:lpstr>
      <vt:lpstr>Ontwerpaanwijzingen voor curricula van HvA-opleidingen Social Work, Toegepaste Psychologie en Pedagogiek, zoals benoemd in focusgroepgesprekken met professionals uit jongerenwerk, opvoedondersteuning en kinderopvang (N = 11)   </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Kansrijk omgaan met taaldiversiteit in de jeugdsector</dc:title>
  <dc:creator>Denise Snoodijk</dc:creator>
  <cp:keywords>Presentatie corporate algemeen breed</cp:keywords>
  <cp:lastModifiedBy>Denise Snoodijk</cp:lastModifiedBy>
  <cp:revision>3</cp:revision>
  <dcterms:created xsi:type="dcterms:W3CDTF">2023-03-23T12:18:16Z</dcterms:created>
  <dcterms:modified xsi:type="dcterms:W3CDTF">2023-03-29T09:31:00Z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153200.000000000</vt:lpwstr>
  </property>
  <property fmtid="{D5CDD505-2E9C-101B-9397-08002B2CF9AE}" pid="3" name="ContentTypeId">
    <vt:lpwstr>0x0101009B05BC44D95C4544B9E4F773C51ED72F</vt:lpwstr>
  </property>
</Properties>
</file>