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85" r:id="rId3"/>
    <p:sldId id="290" r:id="rId4"/>
    <p:sldId id="291" r:id="rId5"/>
    <p:sldId id="292" r:id="rId6"/>
    <p:sldId id="295" r:id="rId7"/>
    <p:sldId id="293" r:id="rId8"/>
    <p:sldId id="268" r:id="rId9"/>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en Konijn" initials="CK" lastIdx="19" clrIdx="0">
    <p:extLst>
      <p:ext uri="{19B8F6BF-5375-455C-9EA6-DF929625EA0E}">
        <p15:presenceInfo xmlns:p15="http://schemas.microsoft.com/office/powerpoint/2012/main" userId="S-1-5-21-2056276045-1646337752-329593862-21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5"/>
    <p:restoredTop sz="96766"/>
  </p:normalViewPr>
  <p:slideViewPr>
    <p:cSldViewPr snapToGrid="0" snapToObjects="1">
      <p:cViewPr varScale="1">
        <p:scale>
          <a:sx n="36" d="100"/>
          <a:sy n="36" d="100"/>
        </p:scale>
        <p:origin x="1004" y="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1" d="100"/>
          <a:sy n="111" d="100"/>
        </p:scale>
        <p:origin x="51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chteld Bontes" userId="b3edb4f1-65ab-46f2-9027-0c9c495d2955" providerId="ADAL" clId="{B12C3E4D-88AB-4D89-8C1C-7499244B3904}"/>
    <pc:docChg chg="modSld">
      <pc:chgData name="Mechteld Bontes" userId="b3edb4f1-65ab-46f2-9027-0c9c495d2955" providerId="ADAL" clId="{B12C3E4D-88AB-4D89-8C1C-7499244B3904}" dt="2023-04-03T08:33:02.337" v="233" actId="6549"/>
      <pc:docMkLst>
        <pc:docMk/>
      </pc:docMkLst>
      <pc:sldChg chg="modSp mod">
        <pc:chgData name="Mechteld Bontes" userId="b3edb4f1-65ab-46f2-9027-0c9c495d2955" providerId="ADAL" clId="{B12C3E4D-88AB-4D89-8C1C-7499244B3904}" dt="2023-03-30T13:30:29.877" v="205" actId="20577"/>
        <pc:sldMkLst>
          <pc:docMk/>
          <pc:sldMk cId="3470236346" sldId="291"/>
        </pc:sldMkLst>
        <pc:spChg chg="mod">
          <ac:chgData name="Mechteld Bontes" userId="b3edb4f1-65ab-46f2-9027-0c9c495d2955" providerId="ADAL" clId="{B12C3E4D-88AB-4D89-8C1C-7499244B3904}" dt="2023-03-30T13:30:29.877" v="205" actId="20577"/>
          <ac:spMkLst>
            <pc:docMk/>
            <pc:sldMk cId="3470236346" sldId="291"/>
            <ac:spMk id="2" creationId="{4F824837-24A3-468C-8A4A-287C9C5F772E}"/>
          </ac:spMkLst>
        </pc:spChg>
      </pc:sldChg>
      <pc:sldChg chg="modSp mod">
        <pc:chgData name="Mechteld Bontes" userId="b3edb4f1-65ab-46f2-9027-0c9c495d2955" providerId="ADAL" clId="{B12C3E4D-88AB-4D89-8C1C-7499244B3904}" dt="2023-04-03T08:33:02.337" v="233" actId="6549"/>
        <pc:sldMkLst>
          <pc:docMk/>
          <pc:sldMk cId="3274376670" sldId="292"/>
        </pc:sldMkLst>
        <pc:spChg chg="mod">
          <ac:chgData name="Mechteld Bontes" userId="b3edb4f1-65ab-46f2-9027-0c9c495d2955" providerId="ADAL" clId="{B12C3E4D-88AB-4D89-8C1C-7499244B3904}" dt="2023-04-03T08:33:02.337" v="233" actId="6549"/>
          <ac:spMkLst>
            <pc:docMk/>
            <pc:sldMk cId="3274376670" sldId="292"/>
            <ac:spMk id="2" creationId="{AED08C51-131F-4979-8B27-F6B10798F7DB}"/>
          </ac:spMkLst>
        </pc:spChg>
      </pc:sldChg>
      <pc:sldChg chg="modSp mod">
        <pc:chgData name="Mechteld Bontes" userId="b3edb4f1-65ab-46f2-9027-0c9c495d2955" providerId="ADAL" clId="{B12C3E4D-88AB-4D89-8C1C-7499244B3904}" dt="2023-03-29T05:21:56.587" v="167" actId="20577"/>
        <pc:sldMkLst>
          <pc:docMk/>
          <pc:sldMk cId="1853246874" sldId="293"/>
        </pc:sldMkLst>
        <pc:spChg chg="mod">
          <ac:chgData name="Mechteld Bontes" userId="b3edb4f1-65ab-46f2-9027-0c9c495d2955" providerId="ADAL" clId="{B12C3E4D-88AB-4D89-8C1C-7499244B3904}" dt="2023-03-29T05:21:56.587" v="167" actId="20577"/>
          <ac:spMkLst>
            <pc:docMk/>
            <pc:sldMk cId="1853246874" sldId="293"/>
            <ac:spMk id="2" creationId="{29D8F67E-7A26-4211-B2A9-708EC2983740}"/>
          </ac:spMkLst>
        </pc:spChg>
        <pc:spChg chg="mod">
          <ac:chgData name="Mechteld Bontes" userId="b3edb4f1-65ab-46f2-9027-0c9c495d2955" providerId="ADAL" clId="{B12C3E4D-88AB-4D89-8C1C-7499244B3904}" dt="2023-03-29T05:21:20.585" v="76" actId="14100"/>
          <ac:spMkLst>
            <pc:docMk/>
            <pc:sldMk cId="1853246874" sldId="293"/>
            <ac:spMk id="4" creationId="{F51A531B-5385-44D4-8F7F-4858F77080C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559527A-4F54-0E46-98C0-8FEDCF690191}"/>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2AF1F976-3ECB-1846-B7E8-3B17546AD396}"/>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CA233B85-694E-D847-8004-FA83231D5F4B}" type="datetimeFigureOut">
              <a:rPr lang="nl-NL" smtClean="0"/>
              <a:t>3-4-2023</a:t>
            </a:fld>
            <a:endParaRPr lang="nl-NL"/>
          </a:p>
        </p:txBody>
      </p:sp>
      <p:sp>
        <p:nvSpPr>
          <p:cNvPr id="4" name="Tijdelijke aanduiding voor voettekst 3">
            <a:extLst>
              <a:ext uri="{FF2B5EF4-FFF2-40B4-BE49-F238E27FC236}">
                <a16:creationId xmlns:a16="http://schemas.microsoft.com/office/drawing/2014/main" id="{8E42800C-F23D-4143-A11E-7D0C673D3AFE}"/>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30383A4-6F8E-7F49-8AC0-546D9B176F3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F5EAC957-6F74-6840-A215-6444E02F3B3B}" type="slidenum">
              <a:rPr lang="nl-NL" smtClean="0"/>
              <a:t>‹nr.›</a:t>
            </a:fld>
            <a:endParaRPr lang="nl-NL"/>
          </a:p>
        </p:txBody>
      </p:sp>
    </p:spTree>
    <p:extLst>
      <p:ext uri="{BB962C8B-B14F-4D97-AF65-F5344CB8AC3E}">
        <p14:creationId xmlns:p14="http://schemas.microsoft.com/office/powerpoint/2010/main" val="114302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7C8B7D3F-C557-B64D-BC0D-26DBE4A29BFD}" type="datetimeFigureOut">
              <a:rPr lang="nl-NL" smtClean="0"/>
              <a:t>3-4-2023</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8FD99E7-A1A0-E84A-A6B4-ABDEFFE29026}" type="slidenum">
              <a:rPr lang="nl-NL" smtClean="0"/>
              <a:t>‹nr.›</a:t>
            </a:fld>
            <a:endParaRPr lang="nl-NL"/>
          </a:p>
        </p:txBody>
      </p:sp>
    </p:spTree>
    <p:extLst>
      <p:ext uri="{BB962C8B-B14F-4D97-AF65-F5344CB8AC3E}">
        <p14:creationId xmlns:p14="http://schemas.microsoft.com/office/powerpoint/2010/main" val="243324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8FD99E7-A1A0-E84A-A6B4-ABDEFFE29026}" type="slidenum">
              <a:rPr lang="nl-NL" smtClean="0"/>
              <a:t>1</a:t>
            </a:fld>
            <a:endParaRPr lang="nl-NL"/>
          </a:p>
        </p:txBody>
      </p:sp>
    </p:spTree>
    <p:extLst>
      <p:ext uri="{BB962C8B-B14F-4D97-AF65-F5344CB8AC3E}">
        <p14:creationId xmlns:p14="http://schemas.microsoft.com/office/powerpoint/2010/main" val="2210254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98CC6AD-66B8-7A47-A676-79CDC4F5417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7177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ollomen oranje">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BE469B89-DA91-B745-B0CB-B03E45F62ECD}"/>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15" name="Titel 1">
            <a:extLst>
              <a:ext uri="{FF2B5EF4-FFF2-40B4-BE49-F238E27FC236}">
                <a16:creationId xmlns:a16="http://schemas.microsoft.com/office/drawing/2014/main" id="{28874367-60E2-2349-895A-6E79DD668889}"/>
              </a:ext>
            </a:extLst>
          </p:cNvPr>
          <p:cNvSpPr>
            <a:spLocks noGrp="1"/>
          </p:cNvSpPr>
          <p:nvPr>
            <p:ph type="title"/>
          </p:nvPr>
        </p:nvSpPr>
        <p:spPr>
          <a:xfrm>
            <a:off x="839788" y="767556"/>
            <a:ext cx="8493993" cy="913607"/>
          </a:xfrm>
          <a:prstGeom prst="rect">
            <a:avLst/>
          </a:prstGeom>
        </p:spPr>
        <p:txBody>
          <a:bodyPr/>
          <a:lstStyle>
            <a:lvl1pPr>
              <a:defRPr sz="3600" b="1"/>
            </a:lvl1pPr>
          </a:lstStyle>
          <a:p>
            <a:r>
              <a:rPr lang="nl-NL" dirty="0"/>
              <a:t>Klik om stijl te bewerken</a:t>
            </a:r>
          </a:p>
        </p:txBody>
      </p:sp>
      <p:sp>
        <p:nvSpPr>
          <p:cNvPr id="9" name="Tijdelijke aanduiding voor tekst 2">
            <a:extLst>
              <a:ext uri="{FF2B5EF4-FFF2-40B4-BE49-F238E27FC236}">
                <a16:creationId xmlns:a16="http://schemas.microsoft.com/office/drawing/2014/main" id="{55C510E4-AA39-7D4D-8608-80371C567273}"/>
              </a:ext>
            </a:extLst>
          </p:cNvPr>
          <p:cNvSpPr>
            <a:spLocks noGrp="1"/>
          </p:cNvSpPr>
          <p:nvPr>
            <p:ph type="body" idx="13" hasCustomPrompt="1"/>
          </p:nvPr>
        </p:nvSpPr>
        <p:spPr>
          <a:xfrm>
            <a:off x="839788" y="1780903"/>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11" name="Tijdelijke aanduiding voor tekst 4">
            <a:extLst>
              <a:ext uri="{FF2B5EF4-FFF2-40B4-BE49-F238E27FC236}">
                <a16:creationId xmlns:a16="http://schemas.microsoft.com/office/drawing/2014/main" id="{C282BB88-93D8-CC4D-B761-389209A8082C}"/>
              </a:ext>
            </a:extLst>
          </p:cNvPr>
          <p:cNvSpPr>
            <a:spLocks noGrp="1"/>
          </p:cNvSpPr>
          <p:nvPr>
            <p:ph type="body" sz="quarter" idx="3"/>
          </p:nvPr>
        </p:nvSpPr>
        <p:spPr>
          <a:xfrm>
            <a:off x="6172200" y="1780903"/>
            <a:ext cx="5183188" cy="823912"/>
          </a:xfrm>
          <a:prstGeom prst="rect">
            <a:avLst/>
          </a:prstGeom>
        </p:spPr>
        <p:txBody>
          <a:bodyPr anchor="b"/>
          <a:lstStyle>
            <a:lvl1pPr marL="0" indent="0">
              <a:lnSpc>
                <a:spcPct val="120000"/>
              </a:lnSpc>
              <a:buNone/>
              <a:defRPr sz="1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12" name="Tekstvak 11">
            <a:extLst>
              <a:ext uri="{FF2B5EF4-FFF2-40B4-BE49-F238E27FC236}">
                <a16:creationId xmlns:a16="http://schemas.microsoft.com/office/drawing/2014/main" id="{376056A6-79C9-DE40-A8F4-34E521583F0C}"/>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37C970E5-521D-B94F-B173-A6E43175DAA8}"/>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inhoud 5">
            <a:extLst>
              <a:ext uri="{FF2B5EF4-FFF2-40B4-BE49-F238E27FC236}">
                <a16:creationId xmlns:a16="http://schemas.microsoft.com/office/drawing/2014/main" id="{BDD491A5-E43A-FD47-BFBC-24C6C3EF580B}"/>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680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slide paars">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BDB28D51-5EB9-074B-84AC-66A63A36B039}"/>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0EA68754-2189-234A-B8AC-867D483EDAE0}"/>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22112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slide blauw">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3F294C-1921-AF4E-B88B-77ED49AF72DA}"/>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0BF17EA1-8A42-9A4A-BDE3-C0E5D31472EE}"/>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2791366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slide oranje">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00C3A3F-6343-284A-99BE-B34E0CD1FD50}"/>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9" name="Tijdelijke aanduiding voor afbeelding 2">
            <a:extLst>
              <a:ext uri="{FF2B5EF4-FFF2-40B4-BE49-F238E27FC236}">
                <a16:creationId xmlns:a16="http://schemas.microsoft.com/office/drawing/2014/main" id="{DE1B595C-02D5-FB4C-A039-8E2278883B52}"/>
              </a:ext>
            </a:extLst>
          </p:cNvPr>
          <p:cNvSpPr>
            <a:spLocks noGrp="1"/>
          </p:cNvSpPr>
          <p:nvPr>
            <p:ph type="pic" idx="1"/>
          </p:nvPr>
        </p:nvSpPr>
        <p:spPr>
          <a:xfrm>
            <a:off x="838200" y="1806664"/>
            <a:ext cx="10515600" cy="37918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1" name="Titel 1">
            <a:extLst>
              <a:ext uri="{FF2B5EF4-FFF2-40B4-BE49-F238E27FC236}">
                <a16:creationId xmlns:a16="http://schemas.microsoft.com/office/drawing/2014/main" id="{00C32BBC-DD87-3D40-B68F-1F7C2D962926}"/>
              </a:ext>
            </a:extLst>
          </p:cNvPr>
          <p:cNvSpPr>
            <a:spLocks noGrp="1"/>
          </p:cNvSpPr>
          <p:nvPr>
            <p:ph type="title"/>
          </p:nvPr>
        </p:nvSpPr>
        <p:spPr>
          <a:xfrm>
            <a:off x="839788" y="767556"/>
            <a:ext cx="8571631" cy="913607"/>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339DEB0C-4778-8E46-95B8-457FC5287EE5}"/>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268561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atie paar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9" name="Titel 1">
            <a:extLst>
              <a:ext uri="{FF2B5EF4-FFF2-40B4-BE49-F238E27FC236}">
                <a16:creationId xmlns:a16="http://schemas.microsoft.com/office/drawing/2014/main" id="{5D041CE9-CE77-0142-A3A6-DE6BCB2632D0}"/>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D886A18C-C7D4-744C-AC6D-21B106340231}"/>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2" name="Tijdelijke aanduiding voor dianummer 3">
            <a:extLst>
              <a:ext uri="{FF2B5EF4-FFF2-40B4-BE49-F238E27FC236}">
                <a16:creationId xmlns:a16="http://schemas.microsoft.com/office/drawing/2014/main" id="{0CFBDDF7-C101-6449-81F2-6F3F95A50F31}"/>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13" name="Afbeelding 12">
            <a:extLst>
              <a:ext uri="{FF2B5EF4-FFF2-40B4-BE49-F238E27FC236}">
                <a16:creationId xmlns:a16="http://schemas.microsoft.com/office/drawing/2014/main" id="{835729A3-38E2-B944-99E5-C17452B6D17C}"/>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8" name="Tijdelijke aanduiding voor inhoud 3">
            <a:extLst>
              <a:ext uri="{FF2B5EF4-FFF2-40B4-BE49-F238E27FC236}">
                <a16:creationId xmlns:a16="http://schemas.microsoft.com/office/drawing/2014/main" id="{7E42BC1D-80D5-184B-A340-A8B883A2BF5B}"/>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460222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riatie blauw">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14" name="Titel 1">
            <a:extLst>
              <a:ext uri="{FF2B5EF4-FFF2-40B4-BE49-F238E27FC236}">
                <a16:creationId xmlns:a16="http://schemas.microsoft.com/office/drawing/2014/main" id="{6CDB30DC-35D3-E941-A05C-5D3FCB07659E}"/>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0EC2D78F-43E8-0543-8AE1-F34D3EAFBE7B}"/>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9" name="Tijdelijke aanduiding voor dianummer 3">
            <a:extLst>
              <a:ext uri="{FF2B5EF4-FFF2-40B4-BE49-F238E27FC236}">
                <a16:creationId xmlns:a16="http://schemas.microsoft.com/office/drawing/2014/main" id="{6979BC92-CE1A-DA41-9066-EBD029C7E957}"/>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10" name="Afbeelding 9">
            <a:extLst>
              <a:ext uri="{FF2B5EF4-FFF2-40B4-BE49-F238E27FC236}">
                <a16:creationId xmlns:a16="http://schemas.microsoft.com/office/drawing/2014/main" id="{7EA595FC-4059-1A42-8570-C558F3FF97A4}"/>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8" name="Tijdelijke aanduiding voor inhoud 3">
            <a:extLst>
              <a:ext uri="{FF2B5EF4-FFF2-40B4-BE49-F238E27FC236}">
                <a16:creationId xmlns:a16="http://schemas.microsoft.com/office/drawing/2014/main" id="{530DC442-28DF-A74E-923F-ADE8987DB915}"/>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113626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riatie oranj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ABD881-7900-0D4A-926B-F47461F69A7E}"/>
              </a:ext>
            </a:extLst>
          </p:cNvPr>
          <p:cNvPicPr>
            <a:picLocks noChangeAspect="1"/>
          </p:cNvPicPr>
          <p:nvPr userDrawn="1"/>
        </p:nvPicPr>
        <p:blipFill>
          <a:blip r:embed="rId2"/>
          <a:stretch>
            <a:fillRect/>
          </a:stretch>
        </p:blipFill>
        <p:spPr>
          <a:xfrm flipH="1" flipV="1">
            <a:off x="0" y="0"/>
            <a:ext cx="12192000" cy="6858000"/>
          </a:xfrm>
          <a:prstGeom prst="rect">
            <a:avLst/>
          </a:prstGeom>
        </p:spPr>
      </p:pic>
      <p:sp>
        <p:nvSpPr>
          <p:cNvPr id="13" name="Titel 1">
            <a:extLst>
              <a:ext uri="{FF2B5EF4-FFF2-40B4-BE49-F238E27FC236}">
                <a16:creationId xmlns:a16="http://schemas.microsoft.com/office/drawing/2014/main" id="{BF88BF00-19DC-814E-980E-8EAE10D5BE1F}"/>
              </a:ext>
            </a:extLst>
          </p:cNvPr>
          <p:cNvSpPr>
            <a:spLocks noGrp="1"/>
          </p:cNvSpPr>
          <p:nvPr>
            <p:ph type="title"/>
          </p:nvPr>
        </p:nvSpPr>
        <p:spPr>
          <a:xfrm>
            <a:off x="1099269" y="1086929"/>
            <a:ext cx="10313478" cy="719144"/>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A113EA43-35DD-4B4A-A4A2-B2B04961E1F7}"/>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8" name="Tijdelijke aanduiding voor dianummer 3">
            <a:extLst>
              <a:ext uri="{FF2B5EF4-FFF2-40B4-BE49-F238E27FC236}">
                <a16:creationId xmlns:a16="http://schemas.microsoft.com/office/drawing/2014/main" id="{5230C5F9-05F0-E04A-9FB7-2FDF5539A335}"/>
              </a:ext>
            </a:extLst>
          </p:cNvPr>
          <p:cNvSpPr txBox="1">
            <a:spLocks/>
          </p:cNvSpPr>
          <p:nvPr userDrawn="1"/>
        </p:nvSpPr>
        <p:spPr>
          <a:xfrm>
            <a:off x="10414535" y="6520502"/>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solidFill>
                  <a:schemeClr val="bg1"/>
                </a:solidFill>
              </a:rPr>
              <a:pPr algn="r"/>
              <a:t>‹nr.›</a:t>
            </a:fld>
            <a:endParaRPr lang="nl-NL" altLang="nl-NL" sz="1200" dirty="0">
              <a:solidFill>
                <a:schemeClr val="bg1"/>
              </a:solidFill>
            </a:endParaRPr>
          </a:p>
        </p:txBody>
      </p:sp>
      <p:pic>
        <p:nvPicPr>
          <p:cNvPr id="9" name="Afbeelding 8">
            <a:extLst>
              <a:ext uri="{FF2B5EF4-FFF2-40B4-BE49-F238E27FC236}">
                <a16:creationId xmlns:a16="http://schemas.microsoft.com/office/drawing/2014/main" id="{269B445D-B99C-AA44-A879-6AC47961E7D6}"/>
              </a:ext>
            </a:extLst>
          </p:cNvPr>
          <p:cNvPicPr>
            <a:picLocks noChangeAspect="1"/>
          </p:cNvPicPr>
          <p:nvPr userDrawn="1"/>
        </p:nvPicPr>
        <p:blipFill rotWithShape="1">
          <a:blip r:embed="rId3"/>
          <a:srcRect l="72524" b="81347"/>
          <a:stretch/>
        </p:blipFill>
        <p:spPr>
          <a:xfrm>
            <a:off x="9282022" y="8626"/>
            <a:ext cx="2823713" cy="1078303"/>
          </a:xfrm>
          <a:prstGeom prst="rect">
            <a:avLst/>
          </a:prstGeom>
        </p:spPr>
      </p:pic>
      <p:sp>
        <p:nvSpPr>
          <p:cNvPr id="10" name="Tijdelijke aanduiding voor inhoud 3">
            <a:extLst>
              <a:ext uri="{FF2B5EF4-FFF2-40B4-BE49-F238E27FC236}">
                <a16:creationId xmlns:a16="http://schemas.microsoft.com/office/drawing/2014/main" id="{A8A585F9-01C7-264B-B6F2-B271D92CCF17}"/>
              </a:ext>
            </a:extLst>
          </p:cNvPr>
          <p:cNvSpPr>
            <a:spLocks noGrp="1"/>
          </p:cNvSpPr>
          <p:nvPr>
            <p:ph sz="half" idx="2"/>
          </p:nvPr>
        </p:nvSpPr>
        <p:spPr>
          <a:xfrm>
            <a:off x="1099269" y="2053218"/>
            <a:ext cx="10313478" cy="2475650"/>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296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met bijschrift paar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41DFCA2-89DE-0C44-9CCD-2A61102AD0F3}"/>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2" name="Titel 1">
            <a:extLst>
              <a:ext uri="{FF2B5EF4-FFF2-40B4-BE49-F238E27FC236}">
                <a16:creationId xmlns:a16="http://schemas.microsoft.com/office/drawing/2014/main" id="{B15573F1-D806-C442-8321-123753C5F1CE}"/>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EE0CCF3D-5CC3-9849-A6D4-20EF872B64DF}"/>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8" name="Tekstvak 7">
            <a:extLst>
              <a:ext uri="{FF2B5EF4-FFF2-40B4-BE49-F238E27FC236}">
                <a16:creationId xmlns:a16="http://schemas.microsoft.com/office/drawing/2014/main" id="{67B52DA7-EE6C-9048-ADA5-9A2BFE27AFDB}"/>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F7EFE31F-ACAE-B140-87B6-3CDA9D0F4AEB}"/>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72789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blauw">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573F1-D806-C442-8321-123753C5F1CE}"/>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EE0CCF3D-5CC3-9849-A6D4-20EF872B64DF}"/>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pic>
        <p:nvPicPr>
          <p:cNvPr id="9" name="Afbeelding 8">
            <a:extLst>
              <a:ext uri="{FF2B5EF4-FFF2-40B4-BE49-F238E27FC236}">
                <a16:creationId xmlns:a16="http://schemas.microsoft.com/office/drawing/2014/main" id="{5986EBD5-7D3B-464C-BDA8-8DCDFDCE136F}"/>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7" name="Tekstvak 6">
            <a:extLst>
              <a:ext uri="{FF2B5EF4-FFF2-40B4-BE49-F238E27FC236}">
                <a16:creationId xmlns:a16="http://schemas.microsoft.com/office/drawing/2014/main" id="{3547A38F-BC11-F344-B029-981C897B91AD}"/>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8" name="Tijdelijke aanduiding voor inhoud 3">
            <a:extLst>
              <a:ext uri="{FF2B5EF4-FFF2-40B4-BE49-F238E27FC236}">
                <a16:creationId xmlns:a16="http://schemas.microsoft.com/office/drawing/2014/main" id="{4CD798B7-8B1D-BA4B-B5B0-6A1350ED90DA}"/>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10685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met bijschrift oranj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B97EF932-A627-504E-AA1C-BA2FF4DDFC82}"/>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7" name="Tekstvak 6">
            <a:extLst>
              <a:ext uri="{FF2B5EF4-FFF2-40B4-BE49-F238E27FC236}">
                <a16:creationId xmlns:a16="http://schemas.microsoft.com/office/drawing/2014/main" id="{D1524CF3-2145-4547-AE7C-DD5FAE001D57}"/>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tel 1">
            <a:extLst>
              <a:ext uri="{FF2B5EF4-FFF2-40B4-BE49-F238E27FC236}">
                <a16:creationId xmlns:a16="http://schemas.microsoft.com/office/drawing/2014/main" id="{7DF5CFC2-122B-A947-A2E3-CF4A1D00C4EB}"/>
              </a:ext>
            </a:extLst>
          </p:cNvPr>
          <p:cNvSpPr>
            <a:spLocks noGrp="1"/>
          </p:cNvSpPr>
          <p:nvPr>
            <p:ph type="title"/>
          </p:nvPr>
        </p:nvSpPr>
        <p:spPr>
          <a:xfrm>
            <a:off x="839788" y="1520791"/>
            <a:ext cx="4598486" cy="933651"/>
          </a:xfrm>
          <a:prstGeom prst="rect">
            <a:avLst/>
          </a:prstGeom>
        </p:spPr>
        <p:txBody>
          <a:bodyPr anchor="b"/>
          <a:lstStyle>
            <a:lvl1pPr>
              <a:defRPr sz="3600" b="1"/>
            </a:lvl1pPr>
          </a:lstStyle>
          <a:p>
            <a:r>
              <a:rPr lang="nl-NL" dirty="0"/>
              <a:t>Klik om stijl te bewerken</a:t>
            </a:r>
          </a:p>
        </p:txBody>
      </p:sp>
      <p:sp>
        <p:nvSpPr>
          <p:cNvPr id="13" name="Tijdelijke aanduiding voor afbeelding 2">
            <a:extLst>
              <a:ext uri="{FF2B5EF4-FFF2-40B4-BE49-F238E27FC236}">
                <a16:creationId xmlns:a16="http://schemas.microsoft.com/office/drawing/2014/main" id="{D503E52B-48D1-DC47-B2CB-CD1441E4FDBD}"/>
              </a:ext>
            </a:extLst>
          </p:cNvPr>
          <p:cNvSpPr>
            <a:spLocks noGrp="1"/>
          </p:cNvSpPr>
          <p:nvPr>
            <p:ph type="pic" idx="1"/>
          </p:nvPr>
        </p:nvSpPr>
        <p:spPr>
          <a:xfrm>
            <a:off x="5832909" y="1520792"/>
            <a:ext cx="5948414" cy="53372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14" name="Tijdelijke aanduiding voor inhoud 3">
            <a:extLst>
              <a:ext uri="{FF2B5EF4-FFF2-40B4-BE49-F238E27FC236}">
                <a16:creationId xmlns:a16="http://schemas.microsoft.com/office/drawing/2014/main" id="{ECB0A694-0207-9643-8055-0B1D915F3BF1}"/>
              </a:ext>
            </a:extLst>
          </p:cNvPr>
          <p:cNvSpPr>
            <a:spLocks noGrp="1"/>
          </p:cNvSpPr>
          <p:nvPr>
            <p:ph sz="half" idx="2"/>
          </p:nvPr>
        </p:nvSpPr>
        <p:spPr>
          <a:xfrm>
            <a:off x="839788" y="2692546"/>
            <a:ext cx="4598486" cy="2949129"/>
          </a:xfrm>
          <a:prstGeom prst="rect">
            <a:avLst/>
          </a:prstGeom>
        </p:spPr>
        <p:txBody>
          <a:bodyPr/>
          <a:lstStyle>
            <a:lvl1pPr>
              <a:lnSpc>
                <a:spcPct val="130000"/>
              </a:lnSpc>
              <a:spcBef>
                <a:spcPts val="0"/>
              </a:spcBef>
              <a:buClr>
                <a:schemeClr val="accent1"/>
              </a:buClr>
              <a:buSzPct val="80000"/>
              <a:defRPr sz="1600"/>
            </a:lvl1pPr>
            <a:lvl2pPr>
              <a:buClr>
                <a:schemeClr val="accent1"/>
              </a:buClr>
              <a:buSzPct val="80000"/>
              <a:defRPr sz="1600"/>
            </a:lvl2pPr>
            <a:lvl3pPr>
              <a:buClr>
                <a:schemeClr val="accent1"/>
              </a:buClr>
              <a:buSzPct val="80000"/>
              <a:defRPr sz="1600"/>
            </a:lvl3pPr>
            <a:lvl4pPr>
              <a:buClr>
                <a:schemeClr val="accent1"/>
              </a:buClr>
              <a:buSzPct val="80000"/>
              <a:defRPr sz="1600"/>
            </a:lvl4pPr>
            <a:lvl5pPr>
              <a:buClr>
                <a:schemeClr val="accent1"/>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6011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met subtitel dia paars">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99F2ABC-6143-1041-A8FD-C3480645460A}"/>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2"/>
                </a:solidFill>
              </a:defRPr>
            </a:lvl1pPr>
          </a:lstStyle>
          <a:p>
            <a:r>
              <a:rPr lang="nl-NL" dirty="0"/>
              <a:t>Subtitel</a:t>
            </a:r>
          </a:p>
        </p:txBody>
      </p:sp>
      <p:sp>
        <p:nvSpPr>
          <p:cNvPr id="17" name="Tekstvak 16">
            <a:extLst>
              <a:ext uri="{FF2B5EF4-FFF2-40B4-BE49-F238E27FC236}">
                <a16:creationId xmlns:a16="http://schemas.microsoft.com/office/drawing/2014/main" id="{763A1A8B-3149-C847-8CCA-2A2626312FB1}"/>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Tree>
    <p:extLst>
      <p:ext uri="{BB962C8B-B14F-4D97-AF65-F5344CB8AC3E}">
        <p14:creationId xmlns:p14="http://schemas.microsoft.com/office/powerpoint/2010/main" val="33023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ge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75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9FCE6B-1C8A-6F41-8C88-FA34590891CB}"/>
              </a:ext>
            </a:extLst>
          </p:cNvPr>
          <p:cNvSpPr>
            <a:spLocks noGrp="1"/>
          </p:cNvSpPr>
          <p:nvPr>
            <p:ph type="dt" sz="half" idx="10"/>
          </p:nvPr>
        </p:nvSpPr>
        <p:spPr>
          <a:xfrm>
            <a:off x="838200" y="6356350"/>
            <a:ext cx="2743200" cy="365125"/>
          </a:xfrm>
          <a:prstGeom prst="rect">
            <a:avLst/>
          </a:prstGeom>
        </p:spPr>
        <p:txBody>
          <a:bodyPr/>
          <a:lstStyle/>
          <a:p>
            <a:fld id="{5871A3E8-7B82-1A49-88DE-34D90B9AC1CB}" type="datetimeFigureOut">
              <a:rPr lang="nl-NL" smtClean="0"/>
              <a:t>3-4-2023</a:t>
            </a:fld>
            <a:endParaRPr lang="nl-NL"/>
          </a:p>
        </p:txBody>
      </p:sp>
      <p:sp>
        <p:nvSpPr>
          <p:cNvPr id="3" name="Tijdelijke aanduiding voor voettekst 2">
            <a:extLst>
              <a:ext uri="{FF2B5EF4-FFF2-40B4-BE49-F238E27FC236}">
                <a16:creationId xmlns:a16="http://schemas.microsoft.com/office/drawing/2014/main" id="{A6FCEFA8-1FFD-AC49-81EB-181E8F9DD4D6}"/>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A52759D8-62ED-6541-94A3-3FBDD4098A63}"/>
              </a:ext>
            </a:extLst>
          </p:cNvPr>
          <p:cNvSpPr>
            <a:spLocks noGrp="1"/>
          </p:cNvSpPr>
          <p:nvPr>
            <p:ph type="sldNum" sz="quarter" idx="12"/>
          </p:nvPr>
        </p:nvSpPr>
        <p:spPr>
          <a:xfrm>
            <a:off x="8610600" y="6356350"/>
            <a:ext cx="2743200" cy="365125"/>
          </a:xfrm>
          <a:prstGeom prst="rect">
            <a:avLst/>
          </a:prstGeom>
        </p:spPr>
        <p:txBody>
          <a:bodyPr/>
          <a:lstStyle/>
          <a:p>
            <a:fld id="{39CD372C-72E4-A44D-BE42-ED460662FB79}" type="slidenum">
              <a:rPr lang="nl-NL" smtClean="0"/>
              <a:t>‹nr.›</a:t>
            </a:fld>
            <a:endParaRPr lang="nl-NL"/>
          </a:p>
        </p:txBody>
      </p:sp>
      <p:pic>
        <p:nvPicPr>
          <p:cNvPr id="6" name="Afbeelding 5">
            <a:extLst>
              <a:ext uri="{FF2B5EF4-FFF2-40B4-BE49-F238E27FC236}">
                <a16:creationId xmlns:a16="http://schemas.microsoft.com/office/drawing/2014/main" id="{69622322-59A6-644E-A206-ACA44123867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637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et subtitel dia blauw">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pic>
        <p:nvPicPr>
          <p:cNvPr id="7" name="Afbeelding 6">
            <a:extLst>
              <a:ext uri="{FF2B5EF4-FFF2-40B4-BE49-F238E27FC236}">
                <a16:creationId xmlns:a16="http://schemas.microsoft.com/office/drawing/2014/main" id="{20C16FD8-D93C-674A-90FF-75CBC5EB2702}"/>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3"/>
                </a:solidFill>
              </a:defRPr>
            </a:lvl1pPr>
          </a:lstStyle>
          <a:p>
            <a:r>
              <a:rPr lang="nl-NL" dirty="0"/>
              <a:t>Subtitel</a:t>
            </a:r>
          </a:p>
        </p:txBody>
      </p:sp>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
        <p:nvSpPr>
          <p:cNvPr id="8" name="Tekstvak 7">
            <a:extLst>
              <a:ext uri="{FF2B5EF4-FFF2-40B4-BE49-F238E27FC236}">
                <a16:creationId xmlns:a16="http://schemas.microsoft.com/office/drawing/2014/main" id="{D2176084-0472-4B46-A5C4-C676A9800C33}"/>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184483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t subtitel dia oranje">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F18A309-1BE5-E04F-A96C-5E9218E07777}"/>
              </a:ext>
            </a:extLst>
          </p:cNvPr>
          <p:cNvSpPr>
            <a:spLocks noGrp="1"/>
          </p:cNvSpPr>
          <p:nvPr>
            <p:ph idx="1" hasCustomPrompt="1"/>
          </p:nvPr>
        </p:nvSpPr>
        <p:spPr>
          <a:xfrm>
            <a:off x="838200" y="2280881"/>
            <a:ext cx="10515600" cy="3395301"/>
          </a:xfrm>
          <a:prstGeom prst="rect">
            <a:avLst/>
          </a:prstGeom>
        </p:spPr>
        <p:txBody>
          <a:bodyPr/>
          <a:lstStyle>
            <a:lvl1pPr marL="0" indent="0">
              <a:lnSpc>
                <a:spcPct val="130000"/>
              </a:lnSpc>
              <a:spcBef>
                <a:spcPts val="0"/>
              </a:spcBef>
              <a:buNone/>
              <a:defRPr sz="1600"/>
            </a:lvl1pPr>
          </a:lstStyle>
          <a:p>
            <a:r>
              <a:rPr lang="nl-NL" dirty="0"/>
              <a:t>Tekst vlak</a:t>
            </a:r>
          </a:p>
        </p:txBody>
      </p:sp>
      <p:sp>
        <p:nvSpPr>
          <p:cNvPr id="15" name="Tijdelijke aanduiding voor tekst 14">
            <a:extLst>
              <a:ext uri="{FF2B5EF4-FFF2-40B4-BE49-F238E27FC236}">
                <a16:creationId xmlns:a16="http://schemas.microsoft.com/office/drawing/2014/main" id="{72A0DB78-F1EF-044E-8F26-8857F2A5840E}"/>
              </a:ext>
            </a:extLst>
          </p:cNvPr>
          <p:cNvSpPr>
            <a:spLocks noGrp="1"/>
          </p:cNvSpPr>
          <p:nvPr>
            <p:ph type="body" sz="quarter" idx="13" hasCustomPrompt="1"/>
          </p:nvPr>
        </p:nvSpPr>
        <p:spPr>
          <a:xfrm>
            <a:off x="838200" y="1461731"/>
            <a:ext cx="8581845" cy="621173"/>
          </a:xfrm>
          <a:prstGeom prst="rect">
            <a:avLst/>
          </a:prstGeom>
        </p:spPr>
        <p:txBody>
          <a:bodyPr/>
          <a:lstStyle>
            <a:lvl1pPr marL="0" indent="0">
              <a:lnSpc>
                <a:spcPct val="120000"/>
              </a:lnSpc>
              <a:buNone/>
              <a:defRPr sz="2000">
                <a:solidFill>
                  <a:schemeClr val="accent1"/>
                </a:solidFill>
              </a:defRPr>
            </a:lvl1pPr>
          </a:lstStyle>
          <a:p>
            <a:r>
              <a:rPr lang="nl-NL" dirty="0"/>
              <a:t>Subtitel</a:t>
            </a:r>
          </a:p>
        </p:txBody>
      </p:sp>
      <p:pic>
        <p:nvPicPr>
          <p:cNvPr id="8" name="Afbeelding 7">
            <a:extLst>
              <a:ext uri="{FF2B5EF4-FFF2-40B4-BE49-F238E27FC236}">
                <a16:creationId xmlns:a16="http://schemas.microsoft.com/office/drawing/2014/main" id="{E3401A9F-BCD2-5E48-B748-AE10E46528AB}"/>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18" name="Titel 1">
            <a:extLst>
              <a:ext uri="{FF2B5EF4-FFF2-40B4-BE49-F238E27FC236}">
                <a16:creationId xmlns:a16="http://schemas.microsoft.com/office/drawing/2014/main" id="{A43385EA-6DD0-164E-8EE3-E07CE6D8D488}"/>
              </a:ext>
            </a:extLst>
          </p:cNvPr>
          <p:cNvSpPr>
            <a:spLocks noGrp="1"/>
          </p:cNvSpPr>
          <p:nvPr>
            <p:ph type="title"/>
          </p:nvPr>
        </p:nvSpPr>
        <p:spPr>
          <a:xfrm>
            <a:off x="839788" y="840722"/>
            <a:ext cx="8580387" cy="595418"/>
          </a:xfrm>
          <a:prstGeom prst="rect">
            <a:avLst/>
          </a:prstGeom>
        </p:spPr>
        <p:txBody>
          <a:bodyPr/>
          <a:lstStyle>
            <a:lvl1pPr>
              <a:defRPr sz="3600" b="1"/>
            </a:lvl1pPr>
          </a:lstStyle>
          <a:p>
            <a:r>
              <a:rPr lang="nl-NL" dirty="0"/>
              <a:t>Klik om stijl te bewerken</a:t>
            </a:r>
          </a:p>
        </p:txBody>
      </p:sp>
      <p:sp>
        <p:nvSpPr>
          <p:cNvPr id="7" name="Tekstvak 6">
            <a:extLst>
              <a:ext uri="{FF2B5EF4-FFF2-40B4-BE49-F238E27FC236}">
                <a16:creationId xmlns:a16="http://schemas.microsoft.com/office/drawing/2014/main" id="{D087110E-00E5-CE41-8687-311CD769C6B8}"/>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185115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dia paar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FB3DE07-DABA-C442-B10E-1E47BE1A6070}"/>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9B861856-A0F2-EC43-AC0B-9E62157F5B73}"/>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tekst 2">
            <a:extLst>
              <a:ext uri="{FF2B5EF4-FFF2-40B4-BE49-F238E27FC236}">
                <a16:creationId xmlns:a16="http://schemas.microsoft.com/office/drawing/2014/main" id="{E7532EA0-8B93-B84C-B7DC-0ADEB645C6EF}"/>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2"/>
              </a:buClr>
              <a:buSzPct val="80000"/>
              <a:buFont typeface="+mj-lt"/>
              <a:buAutoNum type="arabicPeriod"/>
              <a:defRPr sz="1600">
                <a:solidFill>
                  <a:schemeClr val="tx1"/>
                </a:solidFill>
              </a:defRPr>
            </a:lvl1pPr>
            <a:lvl2pPr marL="457200" indent="0">
              <a:buClr>
                <a:schemeClr val="accent2"/>
              </a:buClr>
              <a:buSzPct val="8000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spTree>
    <p:extLst>
      <p:ext uri="{BB962C8B-B14F-4D97-AF65-F5344CB8AC3E}">
        <p14:creationId xmlns:p14="http://schemas.microsoft.com/office/powerpoint/2010/main" val="5073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dia blauw">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24317A84-E789-7A4D-BAF5-134AF9F81A7D}"/>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6" name="Tekstvak 5">
            <a:extLst>
              <a:ext uri="{FF2B5EF4-FFF2-40B4-BE49-F238E27FC236}">
                <a16:creationId xmlns:a16="http://schemas.microsoft.com/office/drawing/2014/main" id="{E4F56DB9-D3D0-344D-A22F-05425E0476DA}"/>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7" name="Tijdelijke aanduiding voor tekst 2">
            <a:extLst>
              <a:ext uri="{FF2B5EF4-FFF2-40B4-BE49-F238E27FC236}">
                <a16:creationId xmlns:a16="http://schemas.microsoft.com/office/drawing/2014/main" id="{9A8D5CA3-741D-8842-B848-A61CB70A4A10}"/>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3"/>
              </a:buClr>
              <a:buSzPct val="80000"/>
              <a:buFont typeface="+mj-lt"/>
              <a:buAutoNum type="arabicPeriod"/>
              <a:defRPr sz="1600">
                <a:solidFill>
                  <a:schemeClr val="tx1"/>
                </a:solidFill>
              </a:defRPr>
            </a:lvl1pPr>
            <a:lvl2pPr marL="457200" indent="0">
              <a:buClr>
                <a:schemeClr val="accent3"/>
              </a:buClr>
              <a:buSzPct val="8000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spTree>
    <p:extLst>
      <p:ext uri="{BB962C8B-B14F-4D97-AF65-F5344CB8AC3E}">
        <p14:creationId xmlns:p14="http://schemas.microsoft.com/office/powerpoint/2010/main" val="67470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ekst dia ora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04BA08-A7D9-9448-9037-8579EC50F1E8}"/>
              </a:ext>
            </a:extLst>
          </p:cNvPr>
          <p:cNvSpPr>
            <a:spLocks noGrp="1"/>
          </p:cNvSpPr>
          <p:nvPr>
            <p:ph type="title"/>
          </p:nvPr>
        </p:nvSpPr>
        <p:spPr>
          <a:xfrm>
            <a:off x="831850" y="1561381"/>
            <a:ext cx="10515600" cy="914400"/>
          </a:xfrm>
          <a:prstGeom prst="rect">
            <a:avLst/>
          </a:prstGeom>
        </p:spPr>
        <p:txBody>
          <a:bodyPr anchor="b"/>
          <a:lstStyle>
            <a:lvl1pPr>
              <a:defRPr sz="3600" b="1"/>
            </a:lvl1pPr>
          </a:lstStyle>
          <a:p>
            <a:r>
              <a:rPr lang="nl-NL" dirty="0"/>
              <a:t>Klik om stijl te bewerken</a:t>
            </a:r>
          </a:p>
        </p:txBody>
      </p:sp>
      <p:sp>
        <p:nvSpPr>
          <p:cNvPr id="3" name="Tijdelijke aanduiding voor tekst 2">
            <a:extLst>
              <a:ext uri="{FF2B5EF4-FFF2-40B4-BE49-F238E27FC236}">
                <a16:creationId xmlns:a16="http://schemas.microsoft.com/office/drawing/2014/main" id="{098F2F9A-50DF-254A-8509-212B95F175DE}"/>
              </a:ext>
            </a:extLst>
          </p:cNvPr>
          <p:cNvSpPr>
            <a:spLocks noGrp="1"/>
          </p:cNvSpPr>
          <p:nvPr>
            <p:ph type="body" idx="1"/>
          </p:nvPr>
        </p:nvSpPr>
        <p:spPr>
          <a:xfrm>
            <a:off x="831850" y="2752037"/>
            <a:ext cx="10515600" cy="2182273"/>
          </a:xfrm>
          <a:prstGeom prst="rect">
            <a:avLst/>
          </a:prstGeom>
        </p:spPr>
        <p:txBody>
          <a:bodyPr/>
          <a:lstStyle>
            <a:lvl1pPr marL="342900" indent="-342900">
              <a:lnSpc>
                <a:spcPct val="130000"/>
              </a:lnSpc>
              <a:spcBef>
                <a:spcPts val="0"/>
              </a:spcBef>
              <a:buClr>
                <a:schemeClr val="accent1"/>
              </a:buClr>
              <a:buSzPct val="80000"/>
              <a:buFont typeface="+mj-lt"/>
              <a:buAutoNum type="arabicPeriod"/>
              <a:defRPr sz="1600">
                <a:solidFill>
                  <a:schemeClr val="tx1"/>
                </a:solidFill>
              </a:defRPr>
            </a:lvl1pPr>
            <a:lvl2pPr marL="457200" indent="0">
              <a:buFont typeface="+mj-lt"/>
              <a:buNone/>
              <a:defRPr sz="1600">
                <a:solidFill>
                  <a:schemeClr val="tx1"/>
                </a:solidFill>
              </a:defRPr>
            </a:lvl2pPr>
            <a:lvl3pPr marL="1257300" indent="-342900">
              <a:buFont typeface="+mj-lt"/>
              <a:buAutoNum type="arabicPeriod"/>
              <a:defRPr sz="1800">
                <a:solidFill>
                  <a:schemeClr val="tx1">
                    <a:tint val="75000"/>
                  </a:schemeClr>
                </a:solidFill>
              </a:defRPr>
            </a:lvl3pPr>
            <a:lvl4pPr marL="1371600" indent="0">
              <a:buFont typeface="+mj-lt"/>
              <a:buNone/>
              <a:defRPr sz="1600">
                <a:solidFill>
                  <a:schemeClr val="tx1">
                    <a:tint val="75000"/>
                  </a:schemeClr>
                </a:solidFill>
              </a:defRPr>
            </a:lvl4pPr>
            <a:lvl5pPr marL="2171700" indent="-342900">
              <a:buFont typeface="+mj-lt"/>
              <a:buAutoNum type="arabicPeriod"/>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dirty="0"/>
              <a:t>Tekststijl van het model bewerken</a:t>
            </a:r>
          </a:p>
          <a:p>
            <a:r>
              <a:rPr lang="nl-NL" dirty="0"/>
              <a:t>Niveau 2</a:t>
            </a:r>
          </a:p>
          <a:p>
            <a:r>
              <a:rPr lang="nl-NL" dirty="0"/>
              <a:t>Niveau 3</a:t>
            </a:r>
          </a:p>
          <a:p>
            <a:pPr lvl="1"/>
            <a:r>
              <a:rPr lang="nl-NL" dirty="0"/>
              <a:t>Tab 1</a:t>
            </a:r>
          </a:p>
          <a:p>
            <a:pPr lvl="1"/>
            <a:r>
              <a:rPr lang="nl-NL" dirty="0"/>
              <a:t>	Tab 2</a:t>
            </a:r>
          </a:p>
        </p:txBody>
      </p:sp>
      <p:pic>
        <p:nvPicPr>
          <p:cNvPr id="6" name="Afbeelding 5">
            <a:extLst>
              <a:ext uri="{FF2B5EF4-FFF2-40B4-BE49-F238E27FC236}">
                <a16:creationId xmlns:a16="http://schemas.microsoft.com/office/drawing/2014/main" id="{E867810F-9A4F-164A-80E6-A93101306711}"/>
              </a:ext>
            </a:extLst>
          </p:cNvPr>
          <p:cNvPicPr>
            <a:picLocks noChangeAspect="1"/>
          </p:cNvPicPr>
          <p:nvPr userDrawn="1"/>
        </p:nvPicPr>
        <p:blipFill rotWithShape="1">
          <a:blip r:embed="rId2"/>
          <a:srcRect t="26620" b="28931"/>
          <a:stretch/>
        </p:blipFill>
        <p:spPr>
          <a:xfrm flipH="1">
            <a:off x="-1789333" y="5406301"/>
            <a:ext cx="4851974" cy="3048301"/>
          </a:xfrm>
          <a:prstGeom prst="rect">
            <a:avLst/>
          </a:prstGeom>
        </p:spPr>
      </p:pic>
      <p:sp>
        <p:nvSpPr>
          <p:cNvPr id="7" name="Tekstvak 6">
            <a:extLst>
              <a:ext uri="{FF2B5EF4-FFF2-40B4-BE49-F238E27FC236}">
                <a16:creationId xmlns:a16="http://schemas.microsoft.com/office/drawing/2014/main" id="{C1BA0415-F3CB-7144-8E18-39F5A11B2E20}"/>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17171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lomen paars">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C3622B4-3AC7-C04B-B899-F479966DDDEA}"/>
              </a:ext>
            </a:extLst>
          </p:cNvPr>
          <p:cNvSpPr>
            <a:spLocks noGrp="1"/>
          </p:cNvSpPr>
          <p:nvPr>
            <p:ph type="body" idx="1" hasCustomPrompt="1"/>
          </p:nvPr>
        </p:nvSpPr>
        <p:spPr>
          <a:xfrm>
            <a:off x="839788" y="1748324"/>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5" name="Tijdelijke aanduiding voor tekst 4">
            <a:extLst>
              <a:ext uri="{FF2B5EF4-FFF2-40B4-BE49-F238E27FC236}">
                <a16:creationId xmlns:a16="http://schemas.microsoft.com/office/drawing/2014/main" id="{1C0C9832-2579-0046-8A66-2DD1DBDAE572}"/>
              </a:ext>
            </a:extLst>
          </p:cNvPr>
          <p:cNvSpPr>
            <a:spLocks noGrp="1"/>
          </p:cNvSpPr>
          <p:nvPr>
            <p:ph type="body" sz="quarter" idx="3"/>
          </p:nvPr>
        </p:nvSpPr>
        <p:spPr>
          <a:xfrm>
            <a:off x="6172200" y="1748324"/>
            <a:ext cx="5183188" cy="823912"/>
          </a:xfrm>
          <a:prstGeom prst="rect">
            <a:avLst/>
          </a:prstGeom>
        </p:spPr>
        <p:txBody>
          <a:bodyPr anchor="b"/>
          <a:lstStyle>
            <a:lvl1pPr marL="0" indent="0">
              <a:lnSpc>
                <a:spcPct val="120000"/>
              </a:lnSpc>
              <a:buNone/>
              <a:defRPr sz="1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pic>
        <p:nvPicPr>
          <p:cNvPr id="11" name="Afbeelding 10">
            <a:extLst>
              <a:ext uri="{FF2B5EF4-FFF2-40B4-BE49-F238E27FC236}">
                <a16:creationId xmlns:a16="http://schemas.microsoft.com/office/drawing/2014/main" id="{9B72A46B-69E8-D84B-857D-624188A9C649}"/>
              </a:ext>
            </a:extLst>
          </p:cNvPr>
          <p:cNvPicPr>
            <a:picLocks noChangeAspect="1"/>
          </p:cNvPicPr>
          <p:nvPr userDrawn="1"/>
        </p:nvPicPr>
        <p:blipFill rotWithShape="1">
          <a:blip r:embed="rId2"/>
          <a:srcRect t="27246" b="26377"/>
          <a:stretch/>
        </p:blipFill>
        <p:spPr>
          <a:xfrm flipH="1">
            <a:off x="-1786195" y="5406300"/>
            <a:ext cx="4851974" cy="3180522"/>
          </a:xfrm>
          <a:prstGeom prst="rect">
            <a:avLst/>
          </a:prstGeom>
        </p:spPr>
      </p:pic>
      <p:sp>
        <p:nvSpPr>
          <p:cNvPr id="13" name="Titel 1">
            <a:extLst>
              <a:ext uri="{FF2B5EF4-FFF2-40B4-BE49-F238E27FC236}">
                <a16:creationId xmlns:a16="http://schemas.microsoft.com/office/drawing/2014/main" id="{A1B3E019-8787-8847-B92B-18231F19AEDA}"/>
              </a:ext>
            </a:extLst>
          </p:cNvPr>
          <p:cNvSpPr>
            <a:spLocks noGrp="1"/>
          </p:cNvSpPr>
          <p:nvPr>
            <p:ph type="title"/>
          </p:nvPr>
        </p:nvSpPr>
        <p:spPr>
          <a:xfrm>
            <a:off x="839788" y="767556"/>
            <a:ext cx="8390476" cy="913607"/>
          </a:xfrm>
          <a:prstGeom prst="rect">
            <a:avLst/>
          </a:prstGeom>
        </p:spPr>
        <p:txBody>
          <a:bodyPr/>
          <a:lstStyle>
            <a:lvl1pPr>
              <a:defRPr sz="3600" b="1"/>
            </a:lvl1pPr>
          </a:lstStyle>
          <a:p>
            <a:r>
              <a:rPr lang="nl-NL" dirty="0"/>
              <a:t>Klik om stijl te bewerken</a:t>
            </a:r>
          </a:p>
        </p:txBody>
      </p:sp>
      <p:sp>
        <p:nvSpPr>
          <p:cNvPr id="9" name="Tekstvak 8">
            <a:extLst>
              <a:ext uri="{FF2B5EF4-FFF2-40B4-BE49-F238E27FC236}">
                <a16:creationId xmlns:a16="http://schemas.microsoft.com/office/drawing/2014/main" id="{D6D5D987-82CF-444A-8283-10A0DCD200AD}"/>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
        <p:nvSpPr>
          <p:cNvPr id="10" name="Tijdelijke aanduiding voor inhoud 3">
            <a:extLst>
              <a:ext uri="{FF2B5EF4-FFF2-40B4-BE49-F238E27FC236}">
                <a16:creationId xmlns:a16="http://schemas.microsoft.com/office/drawing/2014/main" id="{7674536A-C29E-1142-A797-997BA9407BCB}"/>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inhoud 5">
            <a:extLst>
              <a:ext uri="{FF2B5EF4-FFF2-40B4-BE49-F238E27FC236}">
                <a16:creationId xmlns:a16="http://schemas.microsoft.com/office/drawing/2014/main" id="{FB1AD2D4-285B-9544-B5CA-5C5AC026D75F}"/>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2"/>
              </a:buClr>
              <a:buSzPct val="80000"/>
              <a:defRPr sz="1600"/>
            </a:lvl1pPr>
            <a:lvl2pPr>
              <a:buClr>
                <a:schemeClr val="accent2"/>
              </a:buClr>
              <a:buSzPct val="80000"/>
              <a:defRPr sz="1600"/>
            </a:lvl2pPr>
            <a:lvl3pPr>
              <a:buClr>
                <a:schemeClr val="accent2"/>
              </a:buClr>
              <a:buSzPct val="80000"/>
              <a:defRPr sz="1600"/>
            </a:lvl3pPr>
            <a:lvl4pPr>
              <a:buClr>
                <a:schemeClr val="accent2"/>
              </a:buClr>
              <a:buSzPct val="80000"/>
              <a:defRPr sz="1600"/>
            </a:lvl4pPr>
            <a:lvl5pPr>
              <a:buClr>
                <a:schemeClr val="accent2"/>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15695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lomen blauw">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22E2C80-7DBD-0F4F-8109-49B54AB91594}"/>
              </a:ext>
            </a:extLst>
          </p:cNvPr>
          <p:cNvPicPr>
            <a:picLocks noChangeAspect="1"/>
          </p:cNvPicPr>
          <p:nvPr userDrawn="1"/>
        </p:nvPicPr>
        <p:blipFill rotWithShape="1">
          <a:blip r:embed="rId2"/>
          <a:srcRect t="27170" b="28176"/>
          <a:stretch/>
        </p:blipFill>
        <p:spPr>
          <a:xfrm flipH="1">
            <a:off x="-1786195" y="5406301"/>
            <a:ext cx="4851974" cy="3062377"/>
          </a:xfrm>
          <a:prstGeom prst="rect">
            <a:avLst/>
          </a:prstGeom>
        </p:spPr>
      </p:pic>
      <p:sp>
        <p:nvSpPr>
          <p:cNvPr id="3" name="Tijdelijke aanduiding voor tekst 2">
            <a:extLst>
              <a:ext uri="{FF2B5EF4-FFF2-40B4-BE49-F238E27FC236}">
                <a16:creationId xmlns:a16="http://schemas.microsoft.com/office/drawing/2014/main" id="{FC3622B4-3AC7-C04B-B899-F479966DDDEA}"/>
              </a:ext>
            </a:extLst>
          </p:cNvPr>
          <p:cNvSpPr>
            <a:spLocks noGrp="1"/>
          </p:cNvSpPr>
          <p:nvPr>
            <p:ph type="body" idx="1" hasCustomPrompt="1"/>
          </p:nvPr>
        </p:nvSpPr>
        <p:spPr>
          <a:xfrm>
            <a:off x="839788" y="1748324"/>
            <a:ext cx="5157787" cy="823912"/>
          </a:xfrm>
          <a:prstGeom prst="rect">
            <a:avLst/>
          </a:prstGeom>
        </p:spPr>
        <p:txBody>
          <a:bodyPr anchor="b"/>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Klikken om tekst toe te voegen</a:t>
            </a:r>
          </a:p>
        </p:txBody>
      </p:sp>
      <p:sp>
        <p:nvSpPr>
          <p:cNvPr id="4" name="Tijdelijke aanduiding voor inhoud 3">
            <a:extLst>
              <a:ext uri="{FF2B5EF4-FFF2-40B4-BE49-F238E27FC236}">
                <a16:creationId xmlns:a16="http://schemas.microsoft.com/office/drawing/2014/main" id="{C0ABC31F-B265-5C47-B09B-E0ED50B0EBF6}"/>
              </a:ext>
            </a:extLst>
          </p:cNvPr>
          <p:cNvSpPr>
            <a:spLocks noGrp="1"/>
          </p:cNvSpPr>
          <p:nvPr>
            <p:ph sz="half" idx="2"/>
          </p:nvPr>
        </p:nvSpPr>
        <p:spPr>
          <a:xfrm>
            <a:off x="839788" y="2709716"/>
            <a:ext cx="5157787" cy="3119348"/>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a:extLst>
              <a:ext uri="{FF2B5EF4-FFF2-40B4-BE49-F238E27FC236}">
                <a16:creationId xmlns:a16="http://schemas.microsoft.com/office/drawing/2014/main" id="{1C0C9832-2579-0046-8A66-2DD1DBDAE572}"/>
              </a:ext>
            </a:extLst>
          </p:cNvPr>
          <p:cNvSpPr>
            <a:spLocks noGrp="1"/>
          </p:cNvSpPr>
          <p:nvPr>
            <p:ph type="body" sz="quarter" idx="3"/>
          </p:nvPr>
        </p:nvSpPr>
        <p:spPr>
          <a:xfrm>
            <a:off x="6172200" y="1748324"/>
            <a:ext cx="5183188" cy="823912"/>
          </a:xfrm>
          <a:prstGeom prst="rect">
            <a:avLst/>
          </a:prstGeom>
        </p:spPr>
        <p:txBody>
          <a:bodyPr anchor="b"/>
          <a:lstStyle>
            <a:lvl1pPr marL="0" indent="0">
              <a:lnSpc>
                <a:spcPct val="120000"/>
              </a:lnSpc>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endParaRPr lang="nl-NL" dirty="0"/>
          </a:p>
        </p:txBody>
      </p:sp>
      <p:sp>
        <p:nvSpPr>
          <p:cNvPr id="6" name="Tijdelijke aanduiding voor inhoud 5">
            <a:extLst>
              <a:ext uri="{FF2B5EF4-FFF2-40B4-BE49-F238E27FC236}">
                <a16:creationId xmlns:a16="http://schemas.microsoft.com/office/drawing/2014/main" id="{8B90ECA7-19DC-CD44-93C8-FD72F5F65557}"/>
              </a:ext>
            </a:extLst>
          </p:cNvPr>
          <p:cNvSpPr>
            <a:spLocks noGrp="1"/>
          </p:cNvSpPr>
          <p:nvPr>
            <p:ph sz="quarter" idx="4"/>
          </p:nvPr>
        </p:nvSpPr>
        <p:spPr>
          <a:xfrm>
            <a:off x="6172200" y="2709716"/>
            <a:ext cx="5183188" cy="3119348"/>
          </a:xfrm>
          <a:prstGeom prst="rect">
            <a:avLst/>
          </a:prstGeom>
        </p:spPr>
        <p:txBody>
          <a:bodyPr/>
          <a:lstStyle>
            <a:lvl1pPr>
              <a:lnSpc>
                <a:spcPct val="130000"/>
              </a:lnSpc>
              <a:spcBef>
                <a:spcPts val="0"/>
              </a:spcBef>
              <a:buClr>
                <a:schemeClr val="accent3"/>
              </a:buClr>
              <a:buSzPct val="80000"/>
              <a:defRPr sz="1600"/>
            </a:lvl1pPr>
            <a:lvl2pPr>
              <a:buClr>
                <a:schemeClr val="accent3"/>
              </a:buClr>
              <a:buSzPct val="80000"/>
              <a:defRPr sz="1600"/>
            </a:lvl2pPr>
            <a:lvl3pPr>
              <a:buClr>
                <a:schemeClr val="accent3"/>
              </a:buClr>
              <a:buSzPct val="80000"/>
              <a:defRPr sz="1600"/>
            </a:lvl3pPr>
            <a:lvl4pPr>
              <a:buClr>
                <a:schemeClr val="accent3"/>
              </a:buClr>
              <a:buSzPct val="80000"/>
              <a:defRPr sz="1600"/>
            </a:lvl4pPr>
            <a:lvl5pPr>
              <a:buClr>
                <a:schemeClr val="accent3"/>
              </a:buClr>
              <a:buSzPct val="80000"/>
              <a:defRPr sz="1600"/>
            </a:lvl5pPr>
          </a:lstStyle>
          <a:p>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tel 1">
            <a:extLst>
              <a:ext uri="{FF2B5EF4-FFF2-40B4-BE49-F238E27FC236}">
                <a16:creationId xmlns:a16="http://schemas.microsoft.com/office/drawing/2014/main" id="{A1B3E019-8787-8847-B92B-18231F19AEDA}"/>
              </a:ext>
            </a:extLst>
          </p:cNvPr>
          <p:cNvSpPr>
            <a:spLocks noGrp="1"/>
          </p:cNvSpPr>
          <p:nvPr>
            <p:ph type="title"/>
          </p:nvPr>
        </p:nvSpPr>
        <p:spPr>
          <a:xfrm>
            <a:off x="839788" y="767556"/>
            <a:ext cx="8390476" cy="913607"/>
          </a:xfrm>
          <a:prstGeom prst="rect">
            <a:avLst/>
          </a:prstGeom>
        </p:spPr>
        <p:txBody>
          <a:bodyPr/>
          <a:lstStyle>
            <a:lvl1pPr>
              <a:defRPr sz="3600" b="1"/>
            </a:lvl1pPr>
          </a:lstStyle>
          <a:p>
            <a:r>
              <a:rPr lang="nl-NL" dirty="0"/>
              <a:t>Klik om stijl te bewerken</a:t>
            </a:r>
          </a:p>
        </p:txBody>
      </p:sp>
      <p:sp>
        <p:nvSpPr>
          <p:cNvPr id="10" name="Tekstvak 9">
            <a:extLst>
              <a:ext uri="{FF2B5EF4-FFF2-40B4-BE49-F238E27FC236}">
                <a16:creationId xmlns:a16="http://schemas.microsoft.com/office/drawing/2014/main" id="{785401B3-8373-1A41-9E4C-8BE5FDEDE6DE}"/>
              </a:ext>
            </a:extLst>
          </p:cNvPr>
          <p:cNvSpPr txBox="1"/>
          <p:nvPr userDrawn="1"/>
        </p:nvSpPr>
        <p:spPr>
          <a:xfrm>
            <a:off x="207034" y="6378500"/>
            <a:ext cx="4744529" cy="246221"/>
          </a:xfrm>
          <a:prstGeom prst="rect">
            <a:avLst/>
          </a:prstGeom>
          <a:noFill/>
        </p:spPr>
        <p:txBody>
          <a:bodyPr wrap="square" rtlCol="0">
            <a:spAutoFit/>
          </a:bodyPr>
          <a:lstStyle/>
          <a:p>
            <a:r>
              <a:rPr lang="nl-NL" sz="1000" i="1" dirty="0">
                <a:solidFill>
                  <a:schemeClr val="bg1"/>
                </a:solidFill>
              </a:rPr>
              <a:t>Specialisten voor jeugd en gezin</a:t>
            </a:r>
          </a:p>
        </p:txBody>
      </p:sp>
    </p:spTree>
    <p:extLst>
      <p:ext uri="{BB962C8B-B14F-4D97-AF65-F5344CB8AC3E}">
        <p14:creationId xmlns:p14="http://schemas.microsoft.com/office/powerpoint/2010/main" val="341060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55201B1-6E34-C641-8E23-2256072A9626}"/>
              </a:ext>
            </a:extLst>
          </p:cNvPr>
          <p:cNvPicPr>
            <a:picLocks noChangeAspect="1"/>
          </p:cNvPicPr>
          <p:nvPr userDrawn="1"/>
        </p:nvPicPr>
        <p:blipFill>
          <a:blip r:embed="rId23"/>
          <a:stretch>
            <a:fillRect/>
          </a:stretch>
        </p:blipFill>
        <p:spPr>
          <a:xfrm>
            <a:off x="1828800" y="8626"/>
            <a:ext cx="10276936" cy="5780776"/>
          </a:xfrm>
          <a:prstGeom prst="rect">
            <a:avLst/>
          </a:prstGeom>
        </p:spPr>
      </p:pic>
      <p:sp>
        <p:nvSpPr>
          <p:cNvPr id="7" name="Tijdelijke aanduiding voor dianummer 3">
            <a:extLst>
              <a:ext uri="{FF2B5EF4-FFF2-40B4-BE49-F238E27FC236}">
                <a16:creationId xmlns:a16="http://schemas.microsoft.com/office/drawing/2014/main" id="{6F7FD707-0A62-0C46-9F59-92868452AC61}"/>
              </a:ext>
            </a:extLst>
          </p:cNvPr>
          <p:cNvSpPr txBox="1">
            <a:spLocks/>
          </p:cNvSpPr>
          <p:nvPr userDrawn="1"/>
        </p:nvSpPr>
        <p:spPr>
          <a:xfrm>
            <a:off x="10414535" y="6262103"/>
            <a:ext cx="1404637" cy="31195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9D6770-C851-5143-B652-5D427F4F90DC}" type="slidenum">
              <a:rPr lang="nl-NL" altLang="nl-NL" sz="1200" smtClean="0"/>
              <a:pPr algn="r"/>
              <a:t>‹nr.›</a:t>
            </a:fld>
            <a:endParaRPr lang="nl-NL" altLang="nl-NL" sz="1200" dirty="0"/>
          </a:p>
        </p:txBody>
      </p:sp>
    </p:spTree>
    <p:extLst>
      <p:ext uri="{BB962C8B-B14F-4D97-AF65-F5344CB8AC3E}">
        <p14:creationId xmlns:p14="http://schemas.microsoft.com/office/powerpoint/2010/main" val="3861332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 id="2147483667" r:id="rId5"/>
    <p:sldLayoutId id="2147483651" r:id="rId6"/>
    <p:sldLayoutId id="2147483666" r:id="rId7"/>
    <p:sldLayoutId id="2147483653" r:id="rId8"/>
    <p:sldLayoutId id="2147483662" r:id="rId9"/>
    <p:sldLayoutId id="2147483652" r:id="rId10"/>
    <p:sldLayoutId id="2147483664" r:id="rId11"/>
    <p:sldLayoutId id="2147483654" r:id="rId12"/>
    <p:sldLayoutId id="2147483663" r:id="rId13"/>
    <p:sldLayoutId id="2147483659" r:id="rId14"/>
    <p:sldLayoutId id="2147483661" r:id="rId15"/>
    <p:sldLayoutId id="2147483660" r:id="rId16"/>
    <p:sldLayoutId id="2147483665" r:id="rId17"/>
    <p:sldLayoutId id="2147483657" r:id="rId18"/>
    <p:sldLayoutId id="2147483656" r:id="rId19"/>
    <p:sldLayoutId id="2147483658" r:id="rId20"/>
    <p:sldLayoutId id="214748365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DC1CB72-D7C1-0C48-9BA8-0E0FA9139528}"/>
              </a:ext>
            </a:extLst>
          </p:cNvPr>
          <p:cNvSpPr txBox="1"/>
          <p:nvPr/>
        </p:nvSpPr>
        <p:spPr>
          <a:xfrm>
            <a:off x="5068389" y="4001914"/>
            <a:ext cx="6403175" cy="584775"/>
          </a:xfrm>
          <a:prstGeom prst="rect">
            <a:avLst/>
          </a:prstGeom>
          <a:noFill/>
        </p:spPr>
        <p:txBody>
          <a:bodyPr wrap="square" rtlCol="0">
            <a:spAutoFit/>
          </a:bodyPr>
          <a:lstStyle/>
          <a:p>
            <a:pPr algn="r">
              <a:lnSpc>
                <a:spcPct val="80000"/>
              </a:lnSpc>
            </a:pPr>
            <a:r>
              <a:rPr lang="nl-NL" sz="4000" dirty="0"/>
              <a:t>IFA Jong in een notendop</a:t>
            </a:r>
            <a:endParaRPr lang="nl-NL" sz="4000" b="1" dirty="0"/>
          </a:p>
        </p:txBody>
      </p:sp>
    </p:spTree>
    <p:extLst>
      <p:ext uri="{BB962C8B-B14F-4D97-AF65-F5344CB8AC3E}">
        <p14:creationId xmlns:p14="http://schemas.microsoft.com/office/powerpoint/2010/main" val="412040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220F58B-B3EA-7947-82CA-C3FCEB24347C}"/>
              </a:ext>
            </a:extLst>
          </p:cNvPr>
          <p:cNvSpPr>
            <a:spLocks noGrp="1"/>
          </p:cNvSpPr>
          <p:nvPr>
            <p:ph idx="1"/>
          </p:nvPr>
        </p:nvSpPr>
        <p:spPr>
          <a:xfrm>
            <a:off x="838200" y="1969890"/>
            <a:ext cx="10515600" cy="3593278"/>
          </a:xfrm>
        </p:spPr>
        <p:txBody>
          <a:bodyPr/>
          <a:lstStyle/>
          <a:p>
            <a:pPr marL="342900" indent="-342900">
              <a:buAutoNum type="arabicPeriod"/>
            </a:pPr>
            <a:r>
              <a:rPr lang="nl-NL" sz="1800" b="1" dirty="0"/>
              <a:t>Verzoek </a:t>
            </a:r>
            <a:r>
              <a:rPr lang="nl-NL" sz="1800" b="1" dirty="0" err="1"/>
              <a:t>AcVZ</a:t>
            </a:r>
            <a:r>
              <a:rPr lang="nl-NL" sz="1800" b="1" dirty="0"/>
              <a:t>/OOV </a:t>
            </a:r>
            <a:r>
              <a:rPr lang="nl-NL" sz="1800" dirty="0"/>
              <a:t>n.a.v. </a:t>
            </a:r>
            <a:r>
              <a:rPr lang="nl-NL" sz="1800" dirty="0">
                <a:sym typeface="Wingdings" panose="05000000000000000000" pitchFamily="2" charset="2"/>
              </a:rPr>
              <a:t>procesevaluatie IFA: trend verjonging en verharding, IFA toegankelijk voor 12-16 jaar </a:t>
            </a:r>
            <a:r>
              <a:rPr lang="nl-NL" sz="1800" dirty="0" err="1">
                <a:sym typeface="Wingdings" panose="05000000000000000000" pitchFamily="2" charset="2"/>
              </a:rPr>
              <a:t>ipv</a:t>
            </a:r>
            <a:r>
              <a:rPr lang="nl-NL" sz="1800" dirty="0">
                <a:sym typeface="Wingdings" panose="05000000000000000000" pitchFamily="2" charset="2"/>
              </a:rPr>
              <a:t> 16-23 jaar</a:t>
            </a:r>
            <a:br>
              <a:rPr lang="nl-NL" sz="1800" b="1" dirty="0">
                <a:sym typeface="Wingdings" panose="05000000000000000000" pitchFamily="2" charset="2"/>
              </a:rPr>
            </a:br>
            <a:endParaRPr lang="nl-NL" sz="1800" dirty="0">
              <a:sym typeface="Wingdings" panose="05000000000000000000" pitchFamily="2" charset="2"/>
            </a:endParaRPr>
          </a:p>
          <a:p>
            <a:pPr marL="342900" indent="-342900">
              <a:buFont typeface="+mj-lt"/>
              <a:buAutoNum type="arabicPeriod"/>
            </a:pPr>
            <a:r>
              <a:rPr lang="nl-NL" sz="1800" b="1" dirty="0"/>
              <a:t> Inzicht uit de praktijk: </a:t>
            </a:r>
            <a:r>
              <a:rPr lang="nl-NL" sz="1800" dirty="0"/>
              <a:t>STW bereid gezin voor op behandeling, 14-jarigen zo focus op status, moeilijk gedragsverandering </a:t>
            </a:r>
            <a:endParaRPr lang="nl-NL" sz="1800" b="1" dirty="0"/>
          </a:p>
          <a:p>
            <a:endParaRPr lang="nl-NL" sz="1800" dirty="0"/>
          </a:p>
          <a:p>
            <a:r>
              <a:rPr lang="nl-NL" sz="1800" b="1" dirty="0"/>
              <a:t>3.   Wetenschappelijke inzichten: </a:t>
            </a:r>
            <a:r>
              <a:rPr lang="nl-NL" sz="1800" dirty="0" err="1"/>
              <a:t>potentiele</a:t>
            </a:r>
            <a:r>
              <a:rPr lang="nl-NL" sz="1800" dirty="0"/>
              <a:t> doorgroeiers/ jonge aanwas, andere aanpak</a:t>
            </a:r>
          </a:p>
          <a:p>
            <a:endParaRPr lang="nl-NL" dirty="0"/>
          </a:p>
          <a:p>
            <a:endParaRPr lang="nl-NL" dirty="0"/>
          </a:p>
        </p:txBody>
      </p:sp>
      <p:sp>
        <p:nvSpPr>
          <p:cNvPr id="3" name="Tijdelijke aanduiding voor tekst 2">
            <a:extLst>
              <a:ext uri="{FF2B5EF4-FFF2-40B4-BE49-F238E27FC236}">
                <a16:creationId xmlns:a16="http://schemas.microsoft.com/office/drawing/2014/main" id="{45CB7E2D-3E0A-A14E-BA49-8DD61BCA2C8D}"/>
              </a:ext>
            </a:extLst>
          </p:cNvPr>
          <p:cNvSpPr>
            <a:spLocks noGrp="1"/>
          </p:cNvSpPr>
          <p:nvPr>
            <p:ph type="body" sz="quarter" idx="13"/>
          </p:nvPr>
        </p:nvSpPr>
        <p:spPr/>
        <p:txBody>
          <a:bodyPr/>
          <a:lstStyle/>
          <a:p>
            <a:r>
              <a:rPr lang="nl-NL" dirty="0"/>
              <a:t>Aanleiding en context van dit project</a:t>
            </a:r>
          </a:p>
        </p:txBody>
      </p:sp>
      <p:sp>
        <p:nvSpPr>
          <p:cNvPr id="4" name="Titel 3">
            <a:extLst>
              <a:ext uri="{FF2B5EF4-FFF2-40B4-BE49-F238E27FC236}">
                <a16:creationId xmlns:a16="http://schemas.microsoft.com/office/drawing/2014/main" id="{B99644E4-5CC7-D64D-B925-069DD00B5BE7}"/>
              </a:ext>
            </a:extLst>
          </p:cNvPr>
          <p:cNvSpPr>
            <a:spLocks noGrp="1"/>
          </p:cNvSpPr>
          <p:nvPr>
            <p:ph type="title"/>
          </p:nvPr>
        </p:nvSpPr>
        <p:spPr/>
        <p:txBody>
          <a:bodyPr/>
          <a:lstStyle/>
          <a:p>
            <a:r>
              <a:rPr lang="nl-NL" sz="2400" dirty="0"/>
              <a:t>Waarom </a:t>
            </a:r>
            <a:r>
              <a:rPr lang="nl-NL" sz="2400" dirty="0" err="1"/>
              <a:t>doorontwikkelen</a:t>
            </a:r>
            <a:r>
              <a:rPr lang="nl-NL" sz="2400" dirty="0"/>
              <a:t> IFA met een module IFA Jong?</a:t>
            </a:r>
          </a:p>
        </p:txBody>
      </p:sp>
    </p:spTree>
    <p:extLst>
      <p:ext uri="{BB962C8B-B14F-4D97-AF65-F5344CB8AC3E}">
        <p14:creationId xmlns:p14="http://schemas.microsoft.com/office/powerpoint/2010/main" val="46538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p:cNvSpPr>
            <a:spLocks noGrp="1"/>
          </p:cNvSpPr>
          <p:nvPr>
            <p:ph idx="1"/>
          </p:nvPr>
        </p:nvSpPr>
        <p:spPr/>
        <p:txBody>
          <a:bodyPr/>
          <a:lstStyle/>
          <a:p>
            <a:r>
              <a:rPr lang="nl-NL" dirty="0"/>
              <a:t>Met de Academische werkplaats Risicojeugd 12 casus een jaar lang volgen en in de bespreking vanuit  verschillende perspectieven nadenken over volgende stap en terugkijken op gezette stappen in de casus.</a:t>
            </a:r>
          </a:p>
          <a:p>
            <a:endParaRPr lang="nl-NL" dirty="0"/>
          </a:p>
          <a:p>
            <a:pPr marL="285750" indent="-285750">
              <a:buFont typeface="Arial" panose="020B0604020202020204" pitchFamily="34" charset="0"/>
              <a:buChar char="•"/>
            </a:pPr>
            <a:r>
              <a:rPr lang="nl-NL" dirty="0"/>
              <a:t>Forensische formatie: systeem/gezinstherapie, GGZ-perspectief, samenwerking IFA</a:t>
            </a:r>
          </a:p>
          <a:p>
            <a:pPr marL="285750" indent="-285750">
              <a:buFont typeface="Arial" panose="020B0604020202020204" pitchFamily="34" charset="0"/>
              <a:buChar char="•"/>
            </a:pPr>
            <a:r>
              <a:rPr lang="nl-NL" dirty="0"/>
              <a:t>Jellinek: reduceren criminogene factor drugs</a:t>
            </a:r>
          </a:p>
          <a:p>
            <a:pPr marL="285750" indent="-285750">
              <a:buFont typeface="Arial" panose="020B0604020202020204" pitchFamily="34" charset="0"/>
              <a:buChar char="•"/>
            </a:pPr>
            <a:r>
              <a:rPr lang="nl-NL" dirty="0"/>
              <a:t>Onderwijs/ School2care: verbinding onderwijs en zorg (en straat en thuis), school als primaire focus op het realiseren van succes</a:t>
            </a:r>
          </a:p>
          <a:p>
            <a:pPr marL="285750" indent="-285750">
              <a:buFont typeface="Arial" panose="020B0604020202020204" pitchFamily="34" charset="0"/>
              <a:buChar char="•"/>
            </a:pPr>
            <a:r>
              <a:rPr lang="nl-NL" dirty="0"/>
              <a:t>Ervaringsdeskundigheid </a:t>
            </a:r>
            <a:r>
              <a:rPr lang="nl-NL" dirty="0" err="1"/>
              <a:t>Levvel</a:t>
            </a:r>
            <a:r>
              <a:rPr lang="nl-NL" dirty="0"/>
              <a:t>: bejegening ouders</a:t>
            </a:r>
          </a:p>
          <a:p>
            <a:pPr marL="285750" indent="-285750">
              <a:buFont typeface="Arial" panose="020B0604020202020204" pitchFamily="34" charset="0"/>
              <a:buChar char="•"/>
            </a:pPr>
            <a:r>
              <a:rPr lang="nl-NL" dirty="0"/>
              <a:t>Stichting JIM/ Jim </a:t>
            </a:r>
            <a:r>
              <a:rPr lang="nl-NL" dirty="0" err="1"/>
              <a:t>Levvel</a:t>
            </a:r>
            <a:r>
              <a:rPr lang="nl-NL" dirty="0"/>
              <a:t>: JIM-methode</a:t>
            </a:r>
          </a:p>
          <a:p>
            <a:endParaRPr lang="nl-NL" dirty="0"/>
          </a:p>
          <a:p>
            <a:r>
              <a:rPr lang="nl-NL" dirty="0"/>
              <a:t>Karin Schaafsma voor het beschrijven van de aanvullende methode van </a:t>
            </a:r>
            <a:r>
              <a:rPr lang="nl-NL" dirty="0" err="1"/>
              <a:t>iFA</a:t>
            </a:r>
            <a:r>
              <a:rPr lang="nl-NL" dirty="0"/>
              <a:t>. </a:t>
            </a:r>
          </a:p>
          <a:p>
            <a:endParaRPr lang="nl-NL" dirty="0"/>
          </a:p>
          <a:p>
            <a:endParaRPr lang="nl-NL" dirty="0"/>
          </a:p>
        </p:txBody>
      </p:sp>
      <p:sp>
        <p:nvSpPr>
          <p:cNvPr id="9" name="Tijdelijke aanduiding voor tekst 8"/>
          <p:cNvSpPr>
            <a:spLocks noGrp="1"/>
          </p:cNvSpPr>
          <p:nvPr>
            <p:ph type="body" sz="quarter" idx="13"/>
          </p:nvPr>
        </p:nvSpPr>
        <p:spPr/>
        <p:txBody>
          <a:bodyPr/>
          <a:lstStyle/>
          <a:p>
            <a:r>
              <a:rPr lang="nl-NL" dirty="0"/>
              <a:t>Naast de expertise van IFA (systemisch en vanuit IFA)</a:t>
            </a:r>
          </a:p>
        </p:txBody>
      </p:sp>
      <p:sp>
        <p:nvSpPr>
          <p:cNvPr id="7" name="Titel 6"/>
          <p:cNvSpPr>
            <a:spLocks noGrp="1"/>
          </p:cNvSpPr>
          <p:nvPr>
            <p:ph type="title"/>
          </p:nvPr>
        </p:nvSpPr>
        <p:spPr>
          <a:xfrm>
            <a:off x="839788" y="840722"/>
            <a:ext cx="8580387" cy="1242182"/>
          </a:xfrm>
        </p:spPr>
        <p:txBody>
          <a:bodyPr/>
          <a:lstStyle/>
          <a:p>
            <a:r>
              <a:rPr lang="nl-NL" dirty="0"/>
              <a:t>Actieonderzoek met een team van experts, vanuit </a:t>
            </a:r>
          </a:p>
        </p:txBody>
      </p:sp>
    </p:spTree>
    <p:extLst>
      <p:ext uri="{BB962C8B-B14F-4D97-AF65-F5344CB8AC3E}">
        <p14:creationId xmlns:p14="http://schemas.microsoft.com/office/powerpoint/2010/main" val="133830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F824837-24A3-468C-8A4A-287C9C5F772E}"/>
              </a:ext>
            </a:extLst>
          </p:cNvPr>
          <p:cNvSpPr>
            <a:spLocks noGrp="1"/>
          </p:cNvSpPr>
          <p:nvPr>
            <p:ph idx="1"/>
          </p:nvPr>
        </p:nvSpPr>
        <p:spPr>
          <a:xfrm>
            <a:off x="838200" y="1695236"/>
            <a:ext cx="10515600" cy="4695291"/>
          </a:xfrm>
        </p:spPr>
        <p:txBody>
          <a:bodyPr/>
          <a:lstStyle/>
          <a:p>
            <a:r>
              <a:rPr lang="nl-NL" dirty="0"/>
              <a:t>Je moet de steun/netwerk in de leefwerelden van de jongere en de ouder versterken om hem/haar voldoende weerbaar te maken tegen de verleidingen van de straat</a:t>
            </a:r>
          </a:p>
          <a:p>
            <a:endParaRPr lang="nl-NL" dirty="0"/>
          </a:p>
          <a:p>
            <a:r>
              <a:rPr lang="nl-NL" dirty="0"/>
              <a:t>Bevindingen</a:t>
            </a:r>
          </a:p>
          <a:p>
            <a:pPr marL="285750" indent="-285750">
              <a:buFontTx/>
              <a:buChar char="-"/>
            </a:pPr>
            <a:r>
              <a:rPr lang="nl-NL" dirty="0"/>
              <a:t>Jongere en gezin meer dan nu in samenhang begeleiden en behandelen: focus ligt op ouder én jongere: ouders hebben een </a:t>
            </a:r>
            <a:r>
              <a:rPr lang="nl-NL"/>
              <a:t>fundamentele rol.</a:t>
            </a:r>
            <a:endParaRPr lang="nl-NL" dirty="0"/>
          </a:p>
          <a:p>
            <a:pPr marL="285750" indent="-285750">
              <a:buFontTx/>
              <a:buChar char="-"/>
            </a:pPr>
            <a:r>
              <a:rPr lang="nl-NL" dirty="0"/>
              <a:t>Identiteit in ontwikkeling – positief ondersteunen door veel aanwezig te zijn in de eigen leefwereld van de jongere</a:t>
            </a:r>
          </a:p>
          <a:p>
            <a:pPr marL="285750" indent="-285750">
              <a:buFontTx/>
              <a:buChar char="-"/>
            </a:pPr>
            <a:r>
              <a:rPr lang="nl-NL" dirty="0"/>
              <a:t>Sturing geven aan </a:t>
            </a:r>
            <a:r>
              <a:rPr lang="nl-NL" dirty="0" err="1"/>
              <a:t>larger</a:t>
            </a:r>
            <a:r>
              <a:rPr lang="nl-NL" dirty="0"/>
              <a:t> system – in relatie tot regie bij de jongere en de ouders houden</a:t>
            </a:r>
          </a:p>
          <a:p>
            <a:pPr marL="285750" indent="-285750">
              <a:buFontTx/>
              <a:buChar char="-"/>
            </a:pPr>
            <a:r>
              <a:rPr lang="nl-NL" dirty="0"/>
              <a:t>Veel aandacht voor de impact van trauma (ouder en jongere) en (hiermee samenhangend) cultuursensitief handelen</a:t>
            </a:r>
          </a:p>
          <a:p>
            <a:pPr marL="285750" indent="-285750">
              <a:buFontTx/>
              <a:buChar char="-"/>
            </a:pPr>
            <a:r>
              <a:rPr lang="nl-NL" dirty="0"/>
              <a:t>Veilige en positieve holding/ steunend netwerk rondom de jongere en de ouder – met een belangrijke rol voor school en samenwerking </a:t>
            </a:r>
            <a:r>
              <a:rPr lang="nl-NL" dirty="0" err="1"/>
              <a:t>Credible</a:t>
            </a:r>
            <a:r>
              <a:rPr lang="nl-NL" dirty="0"/>
              <a:t> </a:t>
            </a:r>
            <a:r>
              <a:rPr lang="nl-NL" dirty="0" err="1"/>
              <a:t>Messengers</a:t>
            </a:r>
            <a:r>
              <a:rPr lang="nl-NL" dirty="0"/>
              <a:t> en Moeder is de sleutel als er geen VIPS zijn</a:t>
            </a:r>
          </a:p>
          <a:p>
            <a:pPr marL="285750" indent="-285750">
              <a:buFontTx/>
              <a:buChar char="-"/>
            </a:pPr>
            <a:r>
              <a:rPr lang="nl-NL" dirty="0" err="1"/>
              <a:t>Continuteit</a:t>
            </a:r>
            <a:r>
              <a:rPr lang="nl-NL" dirty="0"/>
              <a:t> van zorg met forensische expertise – inzet van </a:t>
            </a:r>
            <a:r>
              <a:rPr lang="nl-NL" dirty="0" err="1"/>
              <a:t>iFA</a:t>
            </a:r>
            <a:r>
              <a:rPr lang="nl-NL" dirty="0"/>
              <a:t> gemiddeld een jaar</a:t>
            </a:r>
          </a:p>
          <a:p>
            <a:pPr marL="285750" indent="-285750">
              <a:buFontTx/>
              <a:buChar char="-"/>
            </a:pPr>
            <a:r>
              <a:rPr lang="nl-NL" dirty="0"/>
              <a:t>Werken met vaste hulplijnen (perspectieven) vanuit ervaringsdeskundigheid, Jellinek en onderwijs</a:t>
            </a:r>
          </a:p>
          <a:p>
            <a:pPr marL="285750" indent="-285750">
              <a:buFontTx/>
              <a:buChar char="-"/>
            </a:pPr>
            <a:endParaRPr lang="nl-NL" dirty="0"/>
          </a:p>
          <a:p>
            <a:pPr marL="285750" indent="-285750">
              <a:buFontTx/>
              <a:buChar char="-"/>
            </a:pPr>
            <a:endParaRPr lang="nl-NL" dirty="0"/>
          </a:p>
          <a:p>
            <a:endParaRPr lang="nl-NL" dirty="0"/>
          </a:p>
          <a:p>
            <a:endParaRPr lang="nl-NL" dirty="0"/>
          </a:p>
          <a:p>
            <a:pPr marL="285750" indent="-285750">
              <a:buFont typeface="Wingdings" panose="05000000000000000000" pitchFamily="2" charset="2"/>
              <a:buChar char="à"/>
            </a:pPr>
            <a:endParaRPr lang="nl-NL" dirty="0"/>
          </a:p>
          <a:p>
            <a:endParaRPr lang="nl-NL" dirty="0"/>
          </a:p>
          <a:p>
            <a:br>
              <a:rPr lang="nl-NL" dirty="0"/>
            </a:br>
            <a:endParaRPr lang="nl-NL" dirty="0"/>
          </a:p>
        </p:txBody>
      </p:sp>
      <p:sp>
        <p:nvSpPr>
          <p:cNvPr id="4" name="Titel 3">
            <a:extLst>
              <a:ext uri="{FF2B5EF4-FFF2-40B4-BE49-F238E27FC236}">
                <a16:creationId xmlns:a16="http://schemas.microsoft.com/office/drawing/2014/main" id="{4399B882-ED7E-4870-BC01-1484FF9C3786}"/>
              </a:ext>
            </a:extLst>
          </p:cNvPr>
          <p:cNvSpPr>
            <a:spLocks noGrp="1"/>
          </p:cNvSpPr>
          <p:nvPr>
            <p:ph type="title"/>
          </p:nvPr>
        </p:nvSpPr>
        <p:spPr/>
        <p:txBody>
          <a:bodyPr/>
          <a:lstStyle/>
          <a:p>
            <a:r>
              <a:rPr lang="nl-NL" sz="2400" dirty="0"/>
              <a:t>Wat zijn onze bevindingen uit actie-onderzoek die in de module zijn verwerkt?</a:t>
            </a:r>
          </a:p>
        </p:txBody>
      </p:sp>
    </p:spTree>
    <p:extLst>
      <p:ext uri="{BB962C8B-B14F-4D97-AF65-F5344CB8AC3E}">
        <p14:creationId xmlns:p14="http://schemas.microsoft.com/office/powerpoint/2010/main" val="347023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ED08C51-131F-4979-8B27-F6B10798F7DB}"/>
              </a:ext>
            </a:extLst>
          </p:cNvPr>
          <p:cNvSpPr>
            <a:spLocks noGrp="1"/>
          </p:cNvSpPr>
          <p:nvPr>
            <p:ph idx="1"/>
          </p:nvPr>
        </p:nvSpPr>
        <p:spPr>
          <a:xfrm>
            <a:off x="838200" y="1849349"/>
            <a:ext cx="10515600" cy="4335694"/>
          </a:xfrm>
        </p:spPr>
        <p:txBody>
          <a:bodyPr/>
          <a:lstStyle/>
          <a:p>
            <a:r>
              <a:rPr lang="nl-NL" b="1" dirty="0"/>
              <a:t>Hoofddoel</a:t>
            </a:r>
            <a:r>
              <a:rPr lang="nl-NL" dirty="0"/>
              <a:t>: beschermende en waarderende leefomgeving opbouwen rondom de jongere en hem daarmee weerbaar maken tegen de verleidingen van de straat</a:t>
            </a:r>
          </a:p>
          <a:p>
            <a:endParaRPr lang="nl-NL" dirty="0"/>
          </a:p>
          <a:p>
            <a:r>
              <a:rPr lang="nl-NL" b="1" dirty="0"/>
              <a:t>Subdoelen</a:t>
            </a:r>
            <a:r>
              <a:rPr lang="nl-NL" dirty="0"/>
              <a:t>: Op ouders (weer in staat om te ondersteunen), school (positieve leerervaring en beschermende plek) en jongere (verharding doorbreken) gericht</a:t>
            </a:r>
          </a:p>
          <a:p>
            <a:endParaRPr lang="nl-NL" dirty="0"/>
          </a:p>
          <a:p>
            <a:r>
              <a:rPr lang="nl-NL" b="1" dirty="0"/>
              <a:t>Uitgangspunten</a:t>
            </a:r>
            <a:r>
              <a:rPr lang="nl-NL" dirty="0"/>
              <a:t>: jongere en gezin altijd samen begeleiden, combinatie </a:t>
            </a:r>
            <a:r>
              <a:rPr lang="nl-NL" dirty="0" err="1"/>
              <a:t>ifa</a:t>
            </a:r>
            <a:r>
              <a:rPr lang="nl-NL" dirty="0"/>
              <a:t> coach en STW-er. </a:t>
            </a:r>
          </a:p>
          <a:p>
            <a:r>
              <a:rPr lang="nl-NL" dirty="0"/>
              <a:t>STW-er die inzet op ouder (luisterend oor) organisatie </a:t>
            </a:r>
            <a:r>
              <a:rPr lang="nl-NL" dirty="0" err="1"/>
              <a:t>larger</a:t>
            </a:r>
            <a:r>
              <a:rPr lang="nl-NL" dirty="0"/>
              <a:t> system (professioneel netwerk) vanuit systemische blik en versterken netwerk van de ouder. IFA coach die inzet op de jongere, intensieve begeleiding via sport en samen dingen doen, samen met de school en mogelijk een CM-er.</a:t>
            </a:r>
          </a:p>
          <a:p>
            <a:endParaRPr lang="nl-NL" dirty="0"/>
          </a:p>
          <a:p>
            <a:r>
              <a:rPr lang="nl-NL" b="1" dirty="0"/>
              <a:t>Basishouding</a:t>
            </a:r>
            <a:r>
              <a:rPr lang="nl-NL" dirty="0"/>
              <a:t>: Naast die van NPT extra aandacht in bejegening </a:t>
            </a:r>
            <a:r>
              <a:rPr lang="nl-NL"/>
              <a:t>voor relationeel </a:t>
            </a:r>
            <a:r>
              <a:rPr lang="nl-NL" dirty="0"/>
              <a:t>werken, systemisch werken, cultuursensitief werken, traumasensitief werken, intensief samenwerken met school, het optuigen van een ‘vervangend’ netwerk rondom de ouder en rondom de jongere.</a:t>
            </a:r>
          </a:p>
          <a:p>
            <a:endParaRPr lang="nl-NL" dirty="0"/>
          </a:p>
          <a:p>
            <a:r>
              <a:rPr lang="nl-NL" b="1" dirty="0"/>
              <a:t>Interventies</a:t>
            </a:r>
          </a:p>
          <a:p>
            <a:endParaRPr lang="nl-NL" dirty="0"/>
          </a:p>
          <a:p>
            <a:endParaRPr lang="nl-NL" dirty="0"/>
          </a:p>
        </p:txBody>
      </p:sp>
      <p:sp>
        <p:nvSpPr>
          <p:cNvPr id="3" name="Tijdelijke aanduiding voor tekst 2">
            <a:extLst>
              <a:ext uri="{FF2B5EF4-FFF2-40B4-BE49-F238E27FC236}">
                <a16:creationId xmlns:a16="http://schemas.microsoft.com/office/drawing/2014/main" id="{1E75F2E8-AD6E-44AA-9FB8-1026FD783ED9}"/>
              </a:ext>
            </a:extLst>
          </p:cNvPr>
          <p:cNvSpPr>
            <a:spLocks noGrp="1"/>
          </p:cNvSpPr>
          <p:nvPr>
            <p:ph type="body" sz="quarter" idx="13"/>
          </p:nvPr>
        </p:nvSpPr>
        <p:spPr/>
        <p:txBody>
          <a:bodyPr/>
          <a:lstStyle/>
          <a:p>
            <a:r>
              <a:rPr lang="nl-NL" dirty="0"/>
              <a:t>Basis</a:t>
            </a:r>
          </a:p>
        </p:txBody>
      </p:sp>
      <p:sp>
        <p:nvSpPr>
          <p:cNvPr id="4" name="Titel 3">
            <a:extLst>
              <a:ext uri="{FF2B5EF4-FFF2-40B4-BE49-F238E27FC236}">
                <a16:creationId xmlns:a16="http://schemas.microsoft.com/office/drawing/2014/main" id="{6E9FB228-F164-4D53-96AC-AA516582BF66}"/>
              </a:ext>
            </a:extLst>
          </p:cNvPr>
          <p:cNvSpPr>
            <a:spLocks noGrp="1"/>
          </p:cNvSpPr>
          <p:nvPr>
            <p:ph type="title"/>
          </p:nvPr>
        </p:nvSpPr>
        <p:spPr/>
        <p:txBody>
          <a:bodyPr/>
          <a:lstStyle/>
          <a:p>
            <a:r>
              <a:rPr lang="nl-NL" dirty="0"/>
              <a:t>Hoe komt dat terug in de module?</a:t>
            </a:r>
          </a:p>
        </p:txBody>
      </p:sp>
    </p:spTree>
    <p:extLst>
      <p:ext uri="{BB962C8B-B14F-4D97-AF65-F5344CB8AC3E}">
        <p14:creationId xmlns:p14="http://schemas.microsoft.com/office/powerpoint/2010/main" val="327437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3ED5D0ED-BE72-49F4-984D-A3D04BA5109F}"/>
              </a:ext>
            </a:extLst>
          </p:cNvPr>
          <p:cNvGraphicFramePr>
            <a:graphicFrameLocks noGrp="1"/>
          </p:cNvGraphicFramePr>
          <p:nvPr>
            <p:extLst>
              <p:ext uri="{D42A27DB-BD31-4B8C-83A1-F6EECF244321}">
                <p14:modId xmlns:p14="http://schemas.microsoft.com/office/powerpoint/2010/main" val="3691280460"/>
              </p:ext>
            </p:extLst>
          </p:nvPr>
        </p:nvGraphicFramePr>
        <p:xfrm>
          <a:off x="1385581" y="643467"/>
          <a:ext cx="9420838" cy="5571067"/>
        </p:xfrm>
        <a:graphic>
          <a:graphicData uri="http://schemas.openxmlformats.org/drawingml/2006/table">
            <a:tbl>
              <a:tblPr firstRow="1" firstCol="1" bandRow="1">
                <a:tableStyleId>{5C22544A-7EE6-4342-B048-85BDC9FD1C3A}</a:tableStyleId>
              </a:tblPr>
              <a:tblGrid>
                <a:gridCol w="4654522">
                  <a:extLst>
                    <a:ext uri="{9D8B030D-6E8A-4147-A177-3AD203B41FA5}">
                      <a16:colId xmlns:a16="http://schemas.microsoft.com/office/drawing/2014/main" val="2989695568"/>
                    </a:ext>
                  </a:extLst>
                </a:gridCol>
                <a:gridCol w="4766316">
                  <a:extLst>
                    <a:ext uri="{9D8B030D-6E8A-4147-A177-3AD203B41FA5}">
                      <a16:colId xmlns:a16="http://schemas.microsoft.com/office/drawing/2014/main" val="2350922971"/>
                    </a:ext>
                  </a:extLst>
                </a:gridCol>
              </a:tblGrid>
              <a:tr h="213934">
                <a:tc>
                  <a:txBody>
                    <a:bodyPr/>
                    <a:lstStyle/>
                    <a:p>
                      <a:pPr>
                        <a:lnSpc>
                          <a:spcPct val="107000"/>
                        </a:lnSpc>
                        <a:spcAft>
                          <a:spcPts val="800"/>
                        </a:spcAft>
                      </a:pPr>
                      <a:r>
                        <a:rPr lang="nl-NL" sz="1100">
                          <a:effectLst/>
                        </a:rPr>
                        <a:t>Ouder</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tc>
                  <a:txBody>
                    <a:bodyPr/>
                    <a:lstStyle/>
                    <a:p>
                      <a:pPr>
                        <a:lnSpc>
                          <a:spcPct val="107000"/>
                        </a:lnSpc>
                        <a:spcAft>
                          <a:spcPts val="800"/>
                        </a:spcAft>
                      </a:pPr>
                      <a:r>
                        <a:rPr lang="nl-NL" sz="1100">
                          <a:effectLst/>
                        </a:rPr>
                        <a:t>Jongere</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extLst>
                  <a:ext uri="{0D108BD9-81ED-4DB2-BD59-A6C34878D82A}">
                    <a16:rowId xmlns:a16="http://schemas.microsoft.com/office/drawing/2014/main" val="3332210754"/>
                  </a:ext>
                </a:extLst>
              </a:tr>
              <a:tr h="2514816">
                <a:tc>
                  <a:txBody>
                    <a:bodyPr/>
                    <a:lstStyle/>
                    <a:p>
                      <a:pPr>
                        <a:lnSpc>
                          <a:spcPct val="107000"/>
                        </a:lnSpc>
                        <a:spcAft>
                          <a:spcPts val="800"/>
                        </a:spcAft>
                      </a:pPr>
                      <a:r>
                        <a:rPr lang="nl-NL" sz="1100">
                          <a:effectLst/>
                        </a:rPr>
                        <a:t>Onderzoeksfase:</a:t>
                      </a:r>
                    </a:p>
                    <a:p>
                      <a:pPr marL="342900" lvl="0" indent="-342900">
                        <a:lnSpc>
                          <a:spcPct val="107000"/>
                        </a:lnSpc>
                        <a:buFont typeface="Public Sans" panose="00000500000000000000" pitchFamily="50" charset="0"/>
                        <a:buChar char="-"/>
                      </a:pPr>
                      <a:r>
                        <a:rPr lang="nl-NL" sz="1100">
                          <a:effectLst/>
                        </a:rPr>
                        <a:t>Schaalvraag</a:t>
                      </a:r>
                    </a:p>
                    <a:p>
                      <a:pPr marL="342900" lvl="0" indent="-342900">
                        <a:lnSpc>
                          <a:spcPct val="107000"/>
                        </a:lnSpc>
                        <a:buFont typeface="Public Sans" panose="00000500000000000000" pitchFamily="50" charset="0"/>
                        <a:buChar char="-"/>
                      </a:pPr>
                      <a:r>
                        <a:rPr lang="nl-NL" sz="1100">
                          <a:effectLst/>
                        </a:rPr>
                        <a:t>Levenslijn (met daarin verwerk cultureel interview)</a:t>
                      </a:r>
                    </a:p>
                    <a:p>
                      <a:pPr marL="342900" lvl="0" indent="-342900">
                        <a:lnSpc>
                          <a:spcPct val="107000"/>
                        </a:lnSpc>
                        <a:buFont typeface="Public Sans" panose="00000500000000000000" pitchFamily="50" charset="0"/>
                        <a:buChar char="-"/>
                      </a:pPr>
                      <a:r>
                        <a:rPr lang="nl-NL" sz="1100">
                          <a:effectLst/>
                        </a:rPr>
                        <a:t>Genogram</a:t>
                      </a:r>
                    </a:p>
                    <a:p>
                      <a:pPr marL="342900" lvl="0" indent="-342900">
                        <a:lnSpc>
                          <a:spcPct val="107000"/>
                        </a:lnSpc>
                        <a:buFont typeface="Public Sans" panose="00000500000000000000" pitchFamily="50" charset="0"/>
                        <a:buChar char="-"/>
                      </a:pPr>
                      <a:r>
                        <a:rPr lang="nl-NL" sz="1100">
                          <a:effectLst/>
                        </a:rPr>
                        <a:t>Sociale omgevingsanalyse</a:t>
                      </a:r>
                    </a:p>
                    <a:p>
                      <a:pPr marL="342900" lvl="0" indent="-342900">
                        <a:lnSpc>
                          <a:spcPct val="107000"/>
                        </a:lnSpc>
                        <a:buFont typeface="Public Sans" panose="00000500000000000000" pitchFamily="50" charset="0"/>
                        <a:buChar char="-"/>
                      </a:pPr>
                      <a:r>
                        <a:rPr lang="nl-NL" sz="1100">
                          <a:effectLst/>
                        </a:rPr>
                        <a:t>SORC gezinsfactoren</a:t>
                      </a:r>
                    </a:p>
                    <a:p>
                      <a:pPr marL="342900" lvl="0" indent="-342900">
                        <a:lnSpc>
                          <a:spcPct val="107000"/>
                        </a:lnSpc>
                        <a:spcAft>
                          <a:spcPts val="800"/>
                        </a:spcAft>
                        <a:buFont typeface="Public Sans" panose="00000500000000000000" pitchFamily="50" charset="0"/>
                        <a:buChar char="-"/>
                      </a:pPr>
                      <a:r>
                        <a:rPr lang="nl-NL" sz="1100">
                          <a:effectLst/>
                        </a:rPr>
                        <a:t>Beschermjas</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tc>
                  <a:txBody>
                    <a:bodyPr/>
                    <a:lstStyle/>
                    <a:p>
                      <a:pPr>
                        <a:lnSpc>
                          <a:spcPct val="107000"/>
                        </a:lnSpc>
                        <a:spcAft>
                          <a:spcPts val="800"/>
                        </a:spcAft>
                      </a:pPr>
                      <a:r>
                        <a:rPr lang="nl-NL" sz="1100" dirty="0">
                          <a:effectLst/>
                        </a:rPr>
                        <a:t>Onderzoeksfase:</a:t>
                      </a:r>
                    </a:p>
                    <a:p>
                      <a:pPr marL="342900" lvl="0" indent="-342900">
                        <a:lnSpc>
                          <a:spcPct val="107000"/>
                        </a:lnSpc>
                        <a:buFont typeface="Public Sans" panose="00000500000000000000" pitchFamily="50" charset="0"/>
                        <a:buChar char="-"/>
                      </a:pPr>
                      <a:r>
                        <a:rPr lang="nl-NL" sz="1100" dirty="0">
                          <a:effectLst/>
                        </a:rPr>
                        <a:t>Optuigen kader met professionals in de wijk</a:t>
                      </a:r>
                    </a:p>
                    <a:p>
                      <a:pPr marL="342900" lvl="0" indent="-342900">
                        <a:lnSpc>
                          <a:spcPct val="107000"/>
                        </a:lnSpc>
                        <a:buFont typeface="Public Sans" panose="00000500000000000000" pitchFamily="50" charset="0"/>
                        <a:buChar char="-"/>
                      </a:pPr>
                      <a:r>
                        <a:rPr lang="nl-NL" sz="1100" dirty="0">
                          <a:effectLst/>
                        </a:rPr>
                        <a:t>Extra activiteiten ondernemen met de jongere, samen dingen doen</a:t>
                      </a:r>
                    </a:p>
                    <a:p>
                      <a:pPr marL="342900" lvl="0" indent="-342900">
                        <a:lnSpc>
                          <a:spcPct val="107000"/>
                        </a:lnSpc>
                        <a:buFont typeface="Public Sans" panose="00000500000000000000" pitchFamily="50" charset="0"/>
                        <a:buChar char="-"/>
                      </a:pPr>
                      <a:r>
                        <a:rPr lang="nl-NL" sz="1100" dirty="0">
                          <a:effectLst/>
                        </a:rPr>
                        <a:t>Sociale omgevingsanalyse</a:t>
                      </a:r>
                    </a:p>
                    <a:p>
                      <a:pPr marL="342900" lvl="0" indent="-342900">
                        <a:lnSpc>
                          <a:spcPct val="107000"/>
                        </a:lnSpc>
                        <a:buFont typeface="Public Sans" panose="00000500000000000000" pitchFamily="50" charset="0"/>
                        <a:buChar char="-"/>
                      </a:pPr>
                      <a:r>
                        <a:rPr lang="nl-NL" sz="1100" dirty="0">
                          <a:effectLst/>
                        </a:rPr>
                        <a:t>Onderwijsverleden en heden</a:t>
                      </a:r>
                    </a:p>
                    <a:p>
                      <a:pPr marL="342900" lvl="0" indent="-342900">
                        <a:lnSpc>
                          <a:spcPct val="107000"/>
                        </a:lnSpc>
                        <a:buFont typeface="Public Sans" panose="00000500000000000000" pitchFamily="50" charset="0"/>
                        <a:buChar char="-"/>
                      </a:pPr>
                      <a:r>
                        <a:rPr lang="nl-NL" sz="1100" dirty="0">
                          <a:effectLst/>
                        </a:rPr>
                        <a:t>Partnerschap optuigen met school</a:t>
                      </a:r>
                    </a:p>
                    <a:p>
                      <a:pPr marL="342900" lvl="0" indent="-342900">
                        <a:lnSpc>
                          <a:spcPct val="107000"/>
                        </a:lnSpc>
                        <a:buFont typeface="Public Sans" panose="00000500000000000000" pitchFamily="50" charset="0"/>
                        <a:buChar char="-"/>
                      </a:pPr>
                      <a:r>
                        <a:rPr lang="nl-NL" sz="1100" dirty="0">
                          <a:effectLst/>
                        </a:rPr>
                        <a:t>Zelfrapportage </a:t>
                      </a:r>
                      <a:r>
                        <a:rPr lang="nl-NL" sz="1100" dirty="0" err="1">
                          <a:effectLst/>
                        </a:rPr>
                        <a:t>risicoscreener</a:t>
                      </a:r>
                      <a:r>
                        <a:rPr lang="nl-NL" sz="1100" dirty="0">
                          <a:effectLst/>
                        </a:rPr>
                        <a:t>?</a:t>
                      </a:r>
                      <a:br>
                        <a:rPr lang="nl-NL" sz="1100" dirty="0">
                          <a:effectLst/>
                        </a:rPr>
                      </a:br>
                      <a:r>
                        <a:rPr lang="nl-NL" sz="1100" dirty="0">
                          <a:effectLst/>
                        </a:rPr>
                        <a:t>SORC-analyse</a:t>
                      </a:r>
                      <a:br>
                        <a:rPr lang="nl-NL" sz="1100" dirty="0">
                          <a:effectLst/>
                        </a:rPr>
                      </a:br>
                      <a:endParaRPr lang="nl-NL" sz="1100" dirty="0">
                        <a:effectLst/>
                      </a:endParaRPr>
                    </a:p>
                    <a:p>
                      <a:pPr marL="342900" lvl="0" indent="-342900">
                        <a:lnSpc>
                          <a:spcPct val="107000"/>
                        </a:lnSpc>
                        <a:buFont typeface="Public Sans" panose="00000500000000000000" pitchFamily="50" charset="0"/>
                        <a:buChar char="-"/>
                      </a:pPr>
                      <a:r>
                        <a:rPr lang="nl-NL" sz="1100" dirty="0">
                          <a:effectLst/>
                        </a:rPr>
                        <a:t>Vaste hulplijnen Jellinek, EKT, onderwijs inschakelen</a:t>
                      </a:r>
                    </a:p>
                    <a:p>
                      <a:pPr marL="457200" indent="-228600">
                        <a:lnSpc>
                          <a:spcPct val="107000"/>
                        </a:lnSpc>
                      </a:pPr>
                      <a:r>
                        <a:rPr lang="nl-NL" sz="1100" dirty="0">
                          <a:effectLst/>
                        </a:rPr>
                        <a:t> </a:t>
                      </a:r>
                    </a:p>
                    <a:p>
                      <a:pPr marL="457200" indent="-228600">
                        <a:lnSpc>
                          <a:spcPct val="107000"/>
                        </a:lnSpc>
                      </a:pPr>
                      <a:r>
                        <a:rPr lang="nl-NL" sz="1100" dirty="0">
                          <a:effectLst/>
                        </a:rPr>
                        <a:t>Doelen opstellen</a:t>
                      </a:r>
                    </a:p>
                    <a:p>
                      <a:pPr marL="342900" lvl="0" indent="-342900">
                        <a:lnSpc>
                          <a:spcPct val="107000"/>
                        </a:lnSpc>
                        <a:buFont typeface="Public Sans" panose="00000500000000000000" pitchFamily="50" charset="0"/>
                        <a:buChar char="-"/>
                      </a:pPr>
                      <a:r>
                        <a:rPr lang="nl-NL" sz="1100" dirty="0">
                          <a:effectLst/>
                        </a:rPr>
                        <a:t>Netwerkbijeenkomst</a:t>
                      </a:r>
                      <a:endParaRPr lang="nl-NL" sz="1100" dirty="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extLst>
                  <a:ext uri="{0D108BD9-81ED-4DB2-BD59-A6C34878D82A}">
                    <a16:rowId xmlns:a16="http://schemas.microsoft.com/office/drawing/2014/main" val="3975191342"/>
                  </a:ext>
                </a:extLst>
              </a:tr>
              <a:tr h="1967987">
                <a:tc>
                  <a:txBody>
                    <a:bodyPr/>
                    <a:lstStyle/>
                    <a:p>
                      <a:pPr>
                        <a:lnSpc>
                          <a:spcPct val="107000"/>
                        </a:lnSpc>
                        <a:spcAft>
                          <a:spcPts val="800"/>
                        </a:spcAft>
                      </a:pPr>
                      <a:r>
                        <a:rPr lang="nl-NL" sz="1100">
                          <a:effectLst/>
                        </a:rPr>
                        <a:t>Intensieve fase:</a:t>
                      </a:r>
                    </a:p>
                    <a:p>
                      <a:pPr marL="342900" lvl="0" indent="-342900">
                        <a:lnSpc>
                          <a:spcPct val="107000"/>
                        </a:lnSpc>
                        <a:buFont typeface="Public Sans" panose="00000500000000000000" pitchFamily="50" charset="0"/>
                        <a:buChar char="-"/>
                      </a:pPr>
                      <a:r>
                        <a:rPr lang="nl-NL" sz="1100">
                          <a:effectLst/>
                        </a:rPr>
                        <a:t>Bestaanszekerheid organiseren (in samenwerking met het Ervaringskennisteam van Levvel)</a:t>
                      </a:r>
                    </a:p>
                    <a:p>
                      <a:pPr marL="342900" lvl="0" indent="-342900">
                        <a:lnSpc>
                          <a:spcPct val="107000"/>
                        </a:lnSpc>
                        <a:buFont typeface="Public Sans" panose="00000500000000000000" pitchFamily="50" charset="0"/>
                        <a:buChar char="-"/>
                      </a:pPr>
                      <a:r>
                        <a:rPr lang="nl-NL" sz="1100">
                          <a:effectLst/>
                        </a:rPr>
                        <a:t>Interview dagelijkse routine</a:t>
                      </a:r>
                    </a:p>
                    <a:p>
                      <a:pPr marL="342900" lvl="0" indent="-342900">
                        <a:lnSpc>
                          <a:spcPct val="107000"/>
                        </a:lnSpc>
                        <a:buFont typeface="Public Sans" panose="00000500000000000000" pitchFamily="50" charset="0"/>
                        <a:buChar char="-"/>
                      </a:pPr>
                      <a:r>
                        <a:rPr lang="nl-NL" sz="1100">
                          <a:effectLst/>
                        </a:rPr>
                        <a:t>Psycho-educatie op trauma en middelengebruik</a:t>
                      </a:r>
                    </a:p>
                    <a:p>
                      <a:pPr marL="342900" lvl="0" indent="-342900">
                        <a:lnSpc>
                          <a:spcPct val="107000"/>
                        </a:lnSpc>
                        <a:buFont typeface="Public Sans" panose="00000500000000000000" pitchFamily="50" charset="0"/>
                        <a:buChar char="-"/>
                      </a:pPr>
                      <a:r>
                        <a:rPr lang="nl-NL" sz="1100">
                          <a:effectLst/>
                        </a:rPr>
                        <a:t>Luisterend oor, disclosure vanuit beschermjassen</a:t>
                      </a:r>
                    </a:p>
                    <a:p>
                      <a:pPr marL="342900" lvl="0" indent="-342900">
                        <a:lnSpc>
                          <a:spcPct val="107000"/>
                        </a:lnSpc>
                        <a:spcAft>
                          <a:spcPts val="800"/>
                        </a:spcAft>
                        <a:buFont typeface="Public Sans" panose="00000500000000000000" pitchFamily="50" charset="0"/>
                        <a:buChar char="-"/>
                      </a:pPr>
                      <a:r>
                        <a:rPr lang="nl-NL" sz="1100">
                          <a:effectLst/>
                        </a:rPr>
                        <a:t>Steunend netwerk opbouwen</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tc>
                  <a:txBody>
                    <a:bodyPr/>
                    <a:lstStyle/>
                    <a:p>
                      <a:pPr>
                        <a:lnSpc>
                          <a:spcPct val="107000"/>
                        </a:lnSpc>
                        <a:spcAft>
                          <a:spcPts val="800"/>
                        </a:spcAft>
                      </a:pPr>
                      <a:r>
                        <a:rPr lang="nl-NL" sz="1100">
                          <a:effectLst/>
                        </a:rPr>
                        <a:t>Intensieve fase:</a:t>
                      </a:r>
                    </a:p>
                    <a:p>
                      <a:pPr marL="342900" lvl="0" indent="-342900">
                        <a:lnSpc>
                          <a:spcPct val="107000"/>
                        </a:lnSpc>
                        <a:buFont typeface="Public Sans" panose="00000500000000000000" pitchFamily="50" charset="0"/>
                        <a:buChar char="-"/>
                      </a:pPr>
                      <a:r>
                        <a:rPr lang="nl-NL" sz="1100">
                          <a:effectLst/>
                        </a:rPr>
                        <a:t>Levenslijn van de jongere en het gezin bespreken</a:t>
                      </a:r>
                    </a:p>
                    <a:p>
                      <a:pPr marL="342900" lvl="0" indent="-342900">
                        <a:lnSpc>
                          <a:spcPct val="107000"/>
                        </a:lnSpc>
                        <a:buFont typeface="Public Sans" panose="00000500000000000000" pitchFamily="50" charset="0"/>
                        <a:buChar char="-"/>
                      </a:pPr>
                      <a:r>
                        <a:rPr lang="nl-NL" sz="1100">
                          <a:effectLst/>
                        </a:rPr>
                        <a:t>Uit NPT LVB: ‘Rechte pad, slechte pad’, ‘Voor IFA, Na IFA, ‘Drie kolommenschema’;</a:t>
                      </a:r>
                    </a:p>
                    <a:p>
                      <a:pPr marL="342900" lvl="0" indent="-342900">
                        <a:lnSpc>
                          <a:spcPct val="107000"/>
                        </a:lnSpc>
                        <a:buFont typeface="Public Sans" panose="00000500000000000000" pitchFamily="50" charset="0"/>
                        <a:buChar char="-"/>
                      </a:pPr>
                      <a:r>
                        <a:rPr lang="nl-NL" sz="1100">
                          <a:effectLst/>
                        </a:rPr>
                        <a:t>Psycho-educatie trauma en middelengebruik</a:t>
                      </a:r>
                    </a:p>
                    <a:p>
                      <a:pPr marL="342900" lvl="0" indent="-342900">
                        <a:lnSpc>
                          <a:spcPct val="107000"/>
                        </a:lnSpc>
                        <a:buFont typeface="Public Sans" panose="00000500000000000000" pitchFamily="50" charset="0"/>
                        <a:buChar char="-"/>
                      </a:pPr>
                      <a:r>
                        <a:rPr lang="nl-NL" sz="1100">
                          <a:effectLst/>
                        </a:rPr>
                        <a:t>Traumasensitief ondersteunen</a:t>
                      </a:r>
                    </a:p>
                    <a:p>
                      <a:pPr marL="342900" lvl="0" indent="-342900">
                        <a:lnSpc>
                          <a:spcPct val="107000"/>
                        </a:lnSpc>
                        <a:buFont typeface="Public Sans" panose="00000500000000000000" pitchFamily="50" charset="0"/>
                        <a:buChar char="-"/>
                      </a:pPr>
                      <a:r>
                        <a:rPr lang="nl-NL" sz="1100">
                          <a:effectLst/>
                        </a:rPr>
                        <a:t>Partnerschap met school uitbouwen en overdragen aan ouder</a:t>
                      </a:r>
                    </a:p>
                    <a:p>
                      <a:pPr marL="342900" lvl="0" indent="-342900">
                        <a:lnSpc>
                          <a:spcPct val="107000"/>
                        </a:lnSpc>
                        <a:buFont typeface="Public Sans" panose="00000500000000000000" pitchFamily="50" charset="0"/>
                        <a:buChar char="-"/>
                      </a:pPr>
                      <a:r>
                        <a:rPr lang="nl-NL" sz="1100">
                          <a:effectLst/>
                        </a:rPr>
                        <a:t>Voorlichtingsgesprek Jellinek</a:t>
                      </a:r>
                    </a:p>
                    <a:p>
                      <a:pPr marL="342900" lvl="0" indent="-342900">
                        <a:lnSpc>
                          <a:spcPct val="107000"/>
                        </a:lnSpc>
                        <a:buFont typeface="Public Sans" panose="00000500000000000000" pitchFamily="50" charset="0"/>
                        <a:buChar char="-"/>
                      </a:pPr>
                      <a:r>
                        <a:rPr lang="nl-NL" sz="1100">
                          <a:effectLst/>
                        </a:rPr>
                        <a:t>Online leefwereld- interventie</a:t>
                      </a:r>
                    </a:p>
                    <a:p>
                      <a:pPr marL="342900" lvl="0" indent="-342900">
                        <a:lnSpc>
                          <a:spcPct val="107000"/>
                        </a:lnSpc>
                        <a:spcAft>
                          <a:spcPts val="800"/>
                        </a:spcAft>
                        <a:buFont typeface="Public Sans" panose="00000500000000000000" pitchFamily="50" charset="0"/>
                        <a:buChar char="-"/>
                      </a:pPr>
                      <a:r>
                        <a:rPr lang="nl-NL" sz="1100">
                          <a:effectLst/>
                        </a:rPr>
                        <a:t>Inschakelen credible messengers/ VIP</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extLst>
                  <a:ext uri="{0D108BD9-81ED-4DB2-BD59-A6C34878D82A}">
                    <a16:rowId xmlns:a16="http://schemas.microsoft.com/office/drawing/2014/main" val="4077547522"/>
                  </a:ext>
                </a:extLst>
              </a:tr>
              <a:tr h="874330">
                <a:tc>
                  <a:txBody>
                    <a:bodyPr/>
                    <a:lstStyle/>
                    <a:p>
                      <a:pPr>
                        <a:lnSpc>
                          <a:spcPct val="107000"/>
                        </a:lnSpc>
                        <a:spcAft>
                          <a:spcPts val="800"/>
                        </a:spcAft>
                      </a:pPr>
                      <a:r>
                        <a:rPr lang="nl-NL" sz="1100">
                          <a:effectLst/>
                        </a:rPr>
                        <a:t>Nazorgfase:</a:t>
                      </a:r>
                    </a:p>
                    <a:p>
                      <a:pPr marL="342900" lvl="0" indent="-342900">
                        <a:lnSpc>
                          <a:spcPct val="107000"/>
                        </a:lnSpc>
                        <a:buFont typeface="Public Sans" panose="00000500000000000000" pitchFamily="50" charset="0"/>
                        <a:buChar char="-"/>
                      </a:pPr>
                      <a:r>
                        <a:rPr lang="nl-NL" sz="1100">
                          <a:effectLst/>
                        </a:rPr>
                        <a:t>Netwerkbijeenkomst: ook steunend netwerk van de ouder(s)</a:t>
                      </a:r>
                    </a:p>
                    <a:p>
                      <a:pPr marL="342900" lvl="0" indent="-342900">
                        <a:lnSpc>
                          <a:spcPct val="107000"/>
                        </a:lnSpc>
                        <a:buFont typeface="Public Sans" panose="00000500000000000000" pitchFamily="50" charset="0"/>
                        <a:buChar char="-"/>
                      </a:pPr>
                      <a:r>
                        <a:rPr lang="nl-NL" sz="1100">
                          <a:effectLst/>
                        </a:rPr>
                        <a:t>Afstemming vervolghulp</a:t>
                      </a:r>
                    </a:p>
                    <a:p>
                      <a:pPr marL="342900" lvl="0" indent="-342900">
                        <a:lnSpc>
                          <a:spcPct val="107000"/>
                        </a:lnSpc>
                        <a:spcAft>
                          <a:spcPts val="800"/>
                        </a:spcAft>
                        <a:buFont typeface="Public Sans" panose="00000500000000000000" pitchFamily="50" charset="0"/>
                        <a:buChar char="-"/>
                      </a:pPr>
                      <a:r>
                        <a:rPr lang="nl-NL" sz="1100">
                          <a:effectLst/>
                        </a:rPr>
                        <a:t> </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tc>
                  <a:txBody>
                    <a:bodyPr/>
                    <a:lstStyle/>
                    <a:p>
                      <a:pPr>
                        <a:lnSpc>
                          <a:spcPct val="107000"/>
                        </a:lnSpc>
                        <a:spcAft>
                          <a:spcPts val="800"/>
                        </a:spcAft>
                      </a:pPr>
                      <a:r>
                        <a:rPr lang="nl-NL" sz="1100">
                          <a:effectLst/>
                        </a:rPr>
                        <a:t> </a:t>
                      </a:r>
                    </a:p>
                    <a:p>
                      <a:pPr marL="342900" lvl="0" indent="-342900">
                        <a:lnSpc>
                          <a:spcPct val="107000"/>
                        </a:lnSpc>
                        <a:buFont typeface="Public Sans" panose="00000500000000000000" pitchFamily="50" charset="0"/>
                        <a:buChar char="-"/>
                      </a:pPr>
                      <a:r>
                        <a:rPr lang="nl-NL" sz="1100">
                          <a:effectLst/>
                        </a:rPr>
                        <a:t>Netwerkbijeenkomst</a:t>
                      </a:r>
                    </a:p>
                    <a:p>
                      <a:pPr marL="342900" lvl="0" indent="-342900">
                        <a:lnSpc>
                          <a:spcPct val="107000"/>
                        </a:lnSpc>
                        <a:spcAft>
                          <a:spcPts val="800"/>
                        </a:spcAft>
                        <a:buFont typeface="Public Sans" panose="00000500000000000000" pitchFamily="50" charset="0"/>
                        <a:buChar char="-"/>
                      </a:pPr>
                      <a:r>
                        <a:rPr lang="nl-NL" sz="1100">
                          <a:effectLst/>
                        </a:rPr>
                        <a:t>Afstemming vervolghulp</a:t>
                      </a:r>
                      <a:endParaRPr lang="nl-NL" sz="1100">
                        <a:effectLst/>
                        <a:latin typeface="Public Sans" panose="00000500000000000000" pitchFamily="50" charset="0"/>
                        <a:ea typeface="Calibri" panose="020F0502020204030204" pitchFamily="34" charset="0"/>
                        <a:cs typeface="Arial" panose="020B0604020202020204" pitchFamily="34" charset="0"/>
                      </a:endParaRPr>
                    </a:p>
                  </a:txBody>
                  <a:tcPr marL="53067" marR="53067" marT="0" marB="0"/>
                </a:tc>
                <a:extLst>
                  <a:ext uri="{0D108BD9-81ED-4DB2-BD59-A6C34878D82A}">
                    <a16:rowId xmlns:a16="http://schemas.microsoft.com/office/drawing/2014/main" val="2074319157"/>
                  </a:ext>
                </a:extLst>
              </a:tr>
            </a:tbl>
          </a:graphicData>
        </a:graphic>
      </p:graphicFrame>
    </p:spTree>
    <p:extLst>
      <p:ext uri="{BB962C8B-B14F-4D97-AF65-F5344CB8AC3E}">
        <p14:creationId xmlns:p14="http://schemas.microsoft.com/office/powerpoint/2010/main" val="334158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D8F67E-7A26-4211-B2A9-708EC2983740}"/>
              </a:ext>
            </a:extLst>
          </p:cNvPr>
          <p:cNvSpPr>
            <a:spLocks noGrp="1"/>
          </p:cNvSpPr>
          <p:nvPr>
            <p:ph idx="1"/>
          </p:nvPr>
        </p:nvSpPr>
        <p:spPr>
          <a:xfrm>
            <a:off x="838200" y="2506894"/>
            <a:ext cx="10515600" cy="3723785"/>
          </a:xfrm>
        </p:spPr>
        <p:txBody>
          <a:bodyPr/>
          <a:lstStyle/>
          <a:p>
            <a:pPr marL="285750" indent="-285750">
              <a:buFontTx/>
              <a:buChar char="-"/>
            </a:pPr>
            <a:r>
              <a:rPr lang="nl-NL" dirty="0"/>
              <a:t>Waar zou jij nog meer over willen weten?</a:t>
            </a:r>
          </a:p>
          <a:p>
            <a:pPr marL="285750" indent="-285750">
              <a:buFontTx/>
              <a:buChar char="-"/>
            </a:pPr>
            <a:r>
              <a:rPr lang="nl-NL" dirty="0"/>
              <a:t>Wat zou jij nog </a:t>
            </a:r>
            <a:r>
              <a:rPr lang="nl-NL"/>
              <a:t>willen toevoegen?</a:t>
            </a:r>
            <a:endParaRPr lang="nl-NL" dirty="0"/>
          </a:p>
        </p:txBody>
      </p:sp>
      <p:sp>
        <p:nvSpPr>
          <p:cNvPr id="4" name="Titel 3">
            <a:extLst>
              <a:ext uri="{FF2B5EF4-FFF2-40B4-BE49-F238E27FC236}">
                <a16:creationId xmlns:a16="http://schemas.microsoft.com/office/drawing/2014/main" id="{F51A531B-5385-44D4-8F7F-4858F77080C1}"/>
              </a:ext>
            </a:extLst>
          </p:cNvPr>
          <p:cNvSpPr>
            <a:spLocks noGrp="1"/>
          </p:cNvSpPr>
          <p:nvPr>
            <p:ph type="title"/>
          </p:nvPr>
        </p:nvSpPr>
        <p:spPr>
          <a:xfrm>
            <a:off x="839788" y="840722"/>
            <a:ext cx="9133552" cy="1275754"/>
          </a:xfrm>
        </p:spPr>
        <p:txBody>
          <a:bodyPr/>
          <a:lstStyle/>
          <a:p>
            <a:r>
              <a:rPr lang="nl-NL" dirty="0"/>
              <a:t>Wat is voor jou een belangrijke vraag of thema om over door te praten? </a:t>
            </a:r>
          </a:p>
        </p:txBody>
      </p:sp>
    </p:spTree>
    <p:extLst>
      <p:ext uri="{BB962C8B-B14F-4D97-AF65-F5344CB8AC3E}">
        <p14:creationId xmlns:p14="http://schemas.microsoft.com/office/powerpoint/2010/main" val="185324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D61E031-C8E3-B041-8BED-D8FD14A1973A}"/>
              </a:ext>
            </a:extLst>
          </p:cNvPr>
          <p:cNvSpPr txBox="1"/>
          <p:nvPr/>
        </p:nvSpPr>
        <p:spPr>
          <a:xfrm>
            <a:off x="6296298" y="4789716"/>
            <a:ext cx="3866606" cy="646331"/>
          </a:xfrm>
          <a:prstGeom prst="rect">
            <a:avLst/>
          </a:prstGeom>
          <a:noFill/>
        </p:spPr>
        <p:txBody>
          <a:bodyPr wrap="square" rtlCol="0">
            <a:spAutoFit/>
          </a:bodyPr>
          <a:lstStyle/>
          <a:p>
            <a:pPr algn="r"/>
            <a:r>
              <a:rPr lang="nl-NL" sz="1200" dirty="0"/>
              <a:t>Fred. </a:t>
            </a:r>
            <a:r>
              <a:rPr lang="nl-NL" sz="1200" dirty="0" err="1"/>
              <a:t>Roeskestraat</a:t>
            </a:r>
            <a:r>
              <a:rPr lang="nl-NL" sz="1200" dirty="0"/>
              <a:t> 73</a:t>
            </a:r>
          </a:p>
          <a:p>
            <a:pPr algn="r"/>
            <a:r>
              <a:rPr lang="nl-NL" sz="1200" dirty="0"/>
              <a:t>1076 EC Amsterdam</a:t>
            </a:r>
          </a:p>
          <a:p>
            <a:pPr algn="r"/>
            <a:r>
              <a:rPr lang="nl-NL" sz="1200" dirty="0" err="1"/>
              <a:t>info@levvel.nl</a:t>
            </a:r>
            <a:r>
              <a:rPr lang="nl-NL" sz="1200" b="1" dirty="0"/>
              <a:t>  -  </a:t>
            </a:r>
            <a:r>
              <a:rPr lang="nl-NL" sz="1200" b="1" dirty="0" err="1"/>
              <a:t>levvel.nl</a:t>
            </a:r>
            <a:endParaRPr lang="nl-NL" sz="1200" dirty="0"/>
          </a:p>
        </p:txBody>
      </p:sp>
      <p:sp>
        <p:nvSpPr>
          <p:cNvPr id="3" name="Tekstvak 2">
            <a:extLst>
              <a:ext uri="{FF2B5EF4-FFF2-40B4-BE49-F238E27FC236}">
                <a16:creationId xmlns:a16="http://schemas.microsoft.com/office/drawing/2014/main" id="{4730E038-3B5E-274A-BFFC-45DC4A6F178D}"/>
              </a:ext>
            </a:extLst>
          </p:cNvPr>
          <p:cNvSpPr txBox="1"/>
          <p:nvPr/>
        </p:nvSpPr>
        <p:spPr>
          <a:xfrm>
            <a:off x="6644642" y="4249784"/>
            <a:ext cx="3518262" cy="461665"/>
          </a:xfrm>
          <a:prstGeom prst="rect">
            <a:avLst/>
          </a:prstGeom>
          <a:noFill/>
        </p:spPr>
        <p:txBody>
          <a:bodyPr wrap="square" rtlCol="0">
            <a:spAutoFit/>
          </a:bodyPr>
          <a:lstStyle/>
          <a:p>
            <a:pPr algn="r"/>
            <a:r>
              <a:rPr lang="nl-NL" sz="2400" dirty="0"/>
              <a:t>Voor jouw toekomst</a:t>
            </a:r>
          </a:p>
        </p:txBody>
      </p:sp>
    </p:spTree>
    <p:extLst>
      <p:ext uri="{BB962C8B-B14F-4D97-AF65-F5344CB8AC3E}">
        <p14:creationId xmlns:p14="http://schemas.microsoft.com/office/powerpoint/2010/main" val="2594169093"/>
      </p:ext>
    </p:extLst>
  </p:cSld>
  <p:clrMapOvr>
    <a:masterClrMapping/>
  </p:clrMapOvr>
</p:sld>
</file>

<file path=ppt/theme/theme1.xml><?xml version="1.0" encoding="utf-8"?>
<a:theme xmlns:a="http://schemas.openxmlformats.org/drawingml/2006/main" name="Kantoorthema">
  <a:themeElements>
    <a:clrScheme name="LEVVEL">
      <a:dk1>
        <a:srgbClr val="000000"/>
      </a:dk1>
      <a:lt1>
        <a:srgbClr val="FFFFFF"/>
      </a:lt1>
      <a:dk2>
        <a:srgbClr val="515252"/>
      </a:dk2>
      <a:lt2>
        <a:srgbClr val="E7E6E6"/>
      </a:lt2>
      <a:accent1>
        <a:srgbClr val="FF7C00"/>
      </a:accent1>
      <a:accent2>
        <a:srgbClr val="6B4B91"/>
      </a:accent2>
      <a:accent3>
        <a:srgbClr val="00ABFF"/>
      </a:accent3>
      <a:accent4>
        <a:srgbClr val="430942"/>
      </a:accent4>
      <a:accent5>
        <a:srgbClr val="D1D2D1"/>
      </a:accent5>
      <a:accent6>
        <a:srgbClr val="63646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TotalTime>
  <Words>772</Words>
  <Application>Microsoft Office PowerPoint</Application>
  <PresentationFormat>Breedbeeld</PresentationFormat>
  <Paragraphs>98</Paragraphs>
  <Slides>8</Slides>
  <Notes>1</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Arial</vt:lpstr>
      <vt:lpstr>Calibri</vt:lpstr>
      <vt:lpstr>Public Sans</vt:lpstr>
      <vt:lpstr>Wingdings</vt:lpstr>
      <vt:lpstr>Kantoorthema</vt:lpstr>
      <vt:lpstr>PowerPoint-presentatie</vt:lpstr>
      <vt:lpstr>Waarom doorontwikkelen IFA met een module IFA Jong?</vt:lpstr>
      <vt:lpstr>Actieonderzoek met een team van experts, vanuit </vt:lpstr>
      <vt:lpstr>Wat zijn onze bevindingen uit actie-onderzoek die in de module zijn verwerkt?</vt:lpstr>
      <vt:lpstr>Hoe komt dat terug in de module?</vt:lpstr>
      <vt:lpstr>PowerPoint-presentatie</vt:lpstr>
      <vt:lpstr>Wat is voor jou een belangrijke vraag of thema om over door te praten?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Mechteld Bontes</cp:lastModifiedBy>
  <cp:revision>169</cp:revision>
  <cp:lastPrinted>2021-09-13T09:19:50Z</cp:lastPrinted>
  <dcterms:created xsi:type="dcterms:W3CDTF">2020-06-03T07:30:13Z</dcterms:created>
  <dcterms:modified xsi:type="dcterms:W3CDTF">2023-04-03T08:33:05Z</dcterms:modified>
</cp:coreProperties>
</file>